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721" r:id="rId3"/>
    <p:sldMasterId id="2147483734" r:id="rId4"/>
  </p:sldMasterIdLst>
  <p:notesMasterIdLst>
    <p:notesMasterId r:id="rId27"/>
  </p:notesMasterIdLst>
  <p:sldIdLst>
    <p:sldId id="387" r:id="rId5"/>
    <p:sldId id="403" r:id="rId6"/>
    <p:sldId id="412" r:id="rId7"/>
    <p:sldId id="389" r:id="rId8"/>
    <p:sldId id="398" r:id="rId9"/>
    <p:sldId id="395" r:id="rId10"/>
    <p:sldId id="394" r:id="rId11"/>
    <p:sldId id="396" r:id="rId12"/>
    <p:sldId id="397" r:id="rId13"/>
    <p:sldId id="411" r:id="rId14"/>
    <p:sldId id="391" r:id="rId15"/>
    <p:sldId id="392" r:id="rId16"/>
    <p:sldId id="393" r:id="rId17"/>
    <p:sldId id="399" r:id="rId18"/>
    <p:sldId id="401" r:id="rId19"/>
    <p:sldId id="402" r:id="rId20"/>
    <p:sldId id="379" r:id="rId21"/>
    <p:sldId id="405" r:id="rId22"/>
    <p:sldId id="406" r:id="rId23"/>
    <p:sldId id="407" r:id="rId24"/>
    <p:sldId id="408" r:id="rId25"/>
    <p:sldId id="40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48"/>
    <p:restoredTop sz="92018" autoAdjust="0"/>
  </p:normalViewPr>
  <p:slideViewPr>
    <p:cSldViewPr>
      <p:cViewPr>
        <p:scale>
          <a:sx n="75" d="100"/>
          <a:sy n="75" d="100"/>
        </p:scale>
        <p:origin x="-9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60C38A-FC87-47A7-A886-2FC33B473E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1853A5-EFBD-4456-A017-14F0B1AEE3C6}">
      <dgm:prSet phldrT="[Text]"/>
      <dgm:spPr/>
      <dgm:t>
        <a:bodyPr/>
        <a:lstStyle/>
        <a:p>
          <a:r>
            <a:rPr lang="en-US" dirty="0" smtClean="0"/>
            <a:t>Internal</a:t>
          </a:r>
          <a:endParaRPr lang="en-US" dirty="0"/>
        </a:p>
      </dgm:t>
    </dgm:pt>
    <dgm:pt modelId="{4F4BFBBB-C729-43A2-A84D-230B516E1424}" type="parTrans" cxnId="{DCCC3824-F1FC-49D1-AEA9-F255B9957B4B}">
      <dgm:prSet/>
      <dgm:spPr/>
      <dgm:t>
        <a:bodyPr/>
        <a:lstStyle/>
        <a:p>
          <a:endParaRPr lang="en-US"/>
        </a:p>
      </dgm:t>
    </dgm:pt>
    <dgm:pt modelId="{F25DEB8C-0701-49B6-B352-3C685A8E027D}" type="sibTrans" cxnId="{DCCC3824-F1FC-49D1-AEA9-F255B9957B4B}">
      <dgm:prSet/>
      <dgm:spPr/>
      <dgm:t>
        <a:bodyPr/>
        <a:lstStyle/>
        <a:p>
          <a:endParaRPr lang="en-US"/>
        </a:p>
      </dgm:t>
    </dgm:pt>
    <dgm:pt modelId="{12B99AF2-1CCE-49B2-A09E-8F5373D40C99}">
      <dgm:prSet phldrT="[Text]"/>
      <dgm:spPr/>
      <dgm:t>
        <a:bodyPr/>
        <a:lstStyle/>
        <a:p>
          <a:r>
            <a:rPr lang="en-US" dirty="0" err="1" smtClean="0"/>
            <a:t>Hibah</a:t>
          </a:r>
          <a:r>
            <a:rPr lang="en-US" dirty="0" smtClean="0"/>
            <a:t> </a:t>
          </a:r>
          <a:r>
            <a:rPr lang="en-US" dirty="0" err="1" smtClean="0"/>
            <a:t>Pengabdian</a:t>
          </a:r>
          <a:r>
            <a:rPr lang="en-US" dirty="0" smtClean="0"/>
            <a:t> Internal BINUS 2019</a:t>
          </a:r>
          <a:endParaRPr lang="en-US" dirty="0"/>
        </a:p>
      </dgm:t>
    </dgm:pt>
    <dgm:pt modelId="{CED024CD-68C5-4D24-B181-CA770430EC67}" type="parTrans" cxnId="{ACFD854C-C828-49B7-8018-303DA193F40C}">
      <dgm:prSet/>
      <dgm:spPr/>
      <dgm:t>
        <a:bodyPr/>
        <a:lstStyle/>
        <a:p>
          <a:endParaRPr lang="en-US"/>
        </a:p>
      </dgm:t>
    </dgm:pt>
    <dgm:pt modelId="{CBB166B8-A183-4574-B95D-675985A955B1}" type="sibTrans" cxnId="{ACFD854C-C828-49B7-8018-303DA193F40C}">
      <dgm:prSet/>
      <dgm:spPr/>
      <dgm:t>
        <a:bodyPr/>
        <a:lstStyle/>
        <a:p>
          <a:endParaRPr lang="en-US"/>
        </a:p>
      </dgm:t>
    </dgm:pt>
    <dgm:pt modelId="{832DDAAB-71B5-40C8-9628-8E8F90827CB6}">
      <dgm:prSet phldrT="[Text]"/>
      <dgm:spPr/>
      <dgm:t>
        <a:bodyPr/>
        <a:lstStyle/>
        <a:p>
          <a:r>
            <a:rPr lang="en-US" dirty="0" err="1" smtClean="0"/>
            <a:t>Eksternal</a:t>
          </a:r>
          <a:endParaRPr lang="en-US" dirty="0"/>
        </a:p>
      </dgm:t>
    </dgm:pt>
    <dgm:pt modelId="{2C02046D-F3C9-4D7C-906F-EE7D69F16034}" type="parTrans" cxnId="{D4A654EA-9EE8-4266-AAE1-AF93D3FCA469}">
      <dgm:prSet/>
      <dgm:spPr/>
      <dgm:t>
        <a:bodyPr/>
        <a:lstStyle/>
        <a:p>
          <a:endParaRPr lang="en-US"/>
        </a:p>
      </dgm:t>
    </dgm:pt>
    <dgm:pt modelId="{5F162DF4-3384-42F3-8D57-7A8463D06BCD}" type="sibTrans" cxnId="{D4A654EA-9EE8-4266-AAE1-AF93D3FCA469}">
      <dgm:prSet/>
      <dgm:spPr/>
      <dgm:t>
        <a:bodyPr/>
        <a:lstStyle/>
        <a:p>
          <a:endParaRPr lang="en-US"/>
        </a:p>
      </dgm:t>
    </dgm:pt>
    <dgm:pt modelId="{A0829CD9-B92F-47E1-86E8-43D12EA649F9}">
      <dgm:prSet phldrT="[Text]"/>
      <dgm:spPr/>
      <dgm:t>
        <a:bodyPr/>
        <a:lstStyle/>
        <a:p>
          <a:r>
            <a:rPr lang="en-US" dirty="0" err="1" smtClean="0"/>
            <a:t>Hibah</a:t>
          </a:r>
          <a:r>
            <a:rPr lang="en-US" dirty="0" smtClean="0"/>
            <a:t> Grassroots</a:t>
          </a:r>
          <a:endParaRPr lang="en-US" dirty="0"/>
        </a:p>
      </dgm:t>
    </dgm:pt>
    <dgm:pt modelId="{974B5046-FA17-4D32-AA1D-879367F601EE}" type="parTrans" cxnId="{5F7416D0-B6E9-4B60-8B4E-9C4B53C07C01}">
      <dgm:prSet/>
      <dgm:spPr/>
      <dgm:t>
        <a:bodyPr/>
        <a:lstStyle/>
        <a:p>
          <a:endParaRPr lang="en-US"/>
        </a:p>
      </dgm:t>
    </dgm:pt>
    <dgm:pt modelId="{84E05B6B-4628-48FD-8CF3-586DD9395641}" type="sibTrans" cxnId="{5F7416D0-B6E9-4B60-8B4E-9C4B53C07C01}">
      <dgm:prSet/>
      <dgm:spPr/>
      <dgm:t>
        <a:bodyPr/>
        <a:lstStyle/>
        <a:p>
          <a:endParaRPr lang="en-US"/>
        </a:p>
      </dgm:t>
    </dgm:pt>
    <dgm:pt modelId="{B9D60B81-83B1-4F5D-A4E3-6E554A134AA5}">
      <dgm:prSet phldrT="[Text]"/>
      <dgm:spPr/>
      <dgm:t>
        <a:bodyPr/>
        <a:lstStyle/>
        <a:p>
          <a:r>
            <a:rPr lang="en-US" dirty="0" err="1" smtClean="0"/>
            <a:t>Banper</a:t>
          </a:r>
          <a:r>
            <a:rPr lang="en-US" dirty="0" smtClean="0"/>
            <a:t> BEKRAF</a:t>
          </a:r>
          <a:endParaRPr lang="en-US" dirty="0"/>
        </a:p>
      </dgm:t>
    </dgm:pt>
    <dgm:pt modelId="{A3D958DC-8D40-479A-8430-008326D3686F}" type="parTrans" cxnId="{F9B5A578-A838-4C67-9E18-D1E1148C8DE9}">
      <dgm:prSet/>
      <dgm:spPr/>
      <dgm:t>
        <a:bodyPr/>
        <a:lstStyle/>
        <a:p>
          <a:endParaRPr lang="en-US"/>
        </a:p>
      </dgm:t>
    </dgm:pt>
    <dgm:pt modelId="{A74559E7-9BD2-4A10-BF5F-D88289B81DAC}" type="sibTrans" cxnId="{F9B5A578-A838-4C67-9E18-D1E1148C8DE9}">
      <dgm:prSet/>
      <dgm:spPr/>
      <dgm:t>
        <a:bodyPr/>
        <a:lstStyle/>
        <a:p>
          <a:endParaRPr lang="en-US"/>
        </a:p>
      </dgm:t>
    </dgm:pt>
    <dgm:pt modelId="{ACB31168-FB46-4E4B-9C28-9B8822A7F829}">
      <dgm:prSet phldrT="[Text]"/>
      <dgm:spPr/>
      <dgm:t>
        <a:bodyPr/>
        <a:lstStyle/>
        <a:p>
          <a:r>
            <a:rPr lang="en-US" dirty="0" err="1" smtClean="0"/>
            <a:t>Hibah</a:t>
          </a:r>
          <a:r>
            <a:rPr lang="en-US" dirty="0" smtClean="0"/>
            <a:t> </a:t>
          </a:r>
          <a:r>
            <a:rPr lang="en-US" dirty="0" err="1" smtClean="0"/>
            <a:t>Pengabdian</a:t>
          </a:r>
          <a:r>
            <a:rPr lang="en-US" dirty="0" smtClean="0"/>
            <a:t> DIKTI</a:t>
          </a:r>
          <a:endParaRPr lang="en-US" dirty="0"/>
        </a:p>
      </dgm:t>
    </dgm:pt>
    <dgm:pt modelId="{E133C75D-00F7-413E-AF08-1B0DDC0996B1}" type="parTrans" cxnId="{D5B36FD9-6161-4C07-852B-8A44FB7F4FAB}">
      <dgm:prSet/>
      <dgm:spPr/>
      <dgm:t>
        <a:bodyPr/>
        <a:lstStyle/>
        <a:p>
          <a:endParaRPr lang="en-US"/>
        </a:p>
      </dgm:t>
    </dgm:pt>
    <dgm:pt modelId="{2255DC63-752D-4CF7-918C-1A48FF9058FB}" type="sibTrans" cxnId="{D5B36FD9-6161-4C07-852B-8A44FB7F4FAB}">
      <dgm:prSet/>
      <dgm:spPr/>
      <dgm:t>
        <a:bodyPr/>
        <a:lstStyle/>
        <a:p>
          <a:endParaRPr lang="en-US"/>
        </a:p>
      </dgm:t>
    </dgm:pt>
    <dgm:pt modelId="{81911B5D-4B23-410F-96DF-28805AC441E2}">
      <dgm:prSet phldrT="[Text]"/>
      <dgm:spPr/>
      <dgm:t>
        <a:bodyPr/>
        <a:lstStyle/>
        <a:p>
          <a:r>
            <a:rPr lang="en-US" dirty="0" err="1" smtClean="0"/>
            <a:t>Hibah</a:t>
          </a:r>
          <a:r>
            <a:rPr lang="en-US" dirty="0" smtClean="0"/>
            <a:t> KKN DPPAPP</a:t>
          </a:r>
          <a:endParaRPr lang="en-US" dirty="0"/>
        </a:p>
      </dgm:t>
    </dgm:pt>
    <dgm:pt modelId="{6AA97FAC-A59B-47F3-A6C3-FFDD0AC220F9}" type="parTrans" cxnId="{C113D11F-AEFA-4652-A55D-7F8D27F14CF8}">
      <dgm:prSet/>
      <dgm:spPr/>
      <dgm:t>
        <a:bodyPr/>
        <a:lstStyle/>
        <a:p>
          <a:endParaRPr lang="en-US"/>
        </a:p>
      </dgm:t>
    </dgm:pt>
    <dgm:pt modelId="{8DB36D31-27ED-4749-A699-55AB73CFD4AC}" type="sibTrans" cxnId="{C113D11F-AEFA-4652-A55D-7F8D27F14CF8}">
      <dgm:prSet/>
      <dgm:spPr/>
      <dgm:t>
        <a:bodyPr/>
        <a:lstStyle/>
        <a:p>
          <a:endParaRPr lang="en-US"/>
        </a:p>
      </dgm:t>
    </dgm:pt>
    <dgm:pt modelId="{816361CC-08AC-4A32-BD5C-3CDA3EB3B70E}">
      <dgm:prSet phldrT="[Text]"/>
      <dgm:spPr/>
      <dgm:t>
        <a:bodyPr/>
        <a:lstStyle/>
        <a:p>
          <a:r>
            <a:rPr lang="en-US" dirty="0" err="1" smtClean="0"/>
            <a:t>Hibah</a:t>
          </a:r>
          <a:r>
            <a:rPr lang="en-US" dirty="0" smtClean="0"/>
            <a:t> </a:t>
          </a:r>
          <a:r>
            <a:rPr lang="en-US" dirty="0" err="1" smtClean="0"/>
            <a:t>Rispro</a:t>
          </a:r>
          <a:r>
            <a:rPr lang="en-US" dirty="0" smtClean="0"/>
            <a:t> LPDP </a:t>
          </a:r>
          <a:r>
            <a:rPr lang="en-US" dirty="0" err="1" smtClean="0"/>
            <a:t>Kemenkeu</a:t>
          </a:r>
          <a:endParaRPr lang="en-US" dirty="0"/>
        </a:p>
      </dgm:t>
    </dgm:pt>
    <dgm:pt modelId="{416686B0-0696-4B56-8C28-FB0E4A9879FA}" type="parTrans" cxnId="{CC0FFA50-D4DD-4038-AB6E-4CD904A55BA9}">
      <dgm:prSet/>
      <dgm:spPr/>
      <dgm:t>
        <a:bodyPr/>
        <a:lstStyle/>
        <a:p>
          <a:endParaRPr lang="en-US"/>
        </a:p>
      </dgm:t>
    </dgm:pt>
    <dgm:pt modelId="{D52F0566-BE0B-4686-9371-81FAC003661F}" type="sibTrans" cxnId="{CC0FFA50-D4DD-4038-AB6E-4CD904A55BA9}">
      <dgm:prSet/>
      <dgm:spPr/>
      <dgm:t>
        <a:bodyPr/>
        <a:lstStyle/>
        <a:p>
          <a:endParaRPr lang="en-US"/>
        </a:p>
      </dgm:t>
    </dgm:pt>
    <dgm:pt modelId="{48431A87-2039-4145-9F70-E2320EBA0616}" type="pres">
      <dgm:prSet presAssocID="{0260C38A-FC87-47A7-A886-2FC33B473E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574BDA-8F21-41EF-8692-14481D898EFB}" type="pres">
      <dgm:prSet presAssocID="{C91853A5-EFBD-4456-A017-14F0B1AEE3C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36A84A-B5A5-4898-B3E0-F9013AF7D1CE}" type="pres">
      <dgm:prSet presAssocID="{C91853A5-EFBD-4456-A017-14F0B1AEE3C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8E5275-2166-4063-9F6A-5A1317F474EF}" type="pres">
      <dgm:prSet presAssocID="{832DDAAB-71B5-40C8-9628-8E8F90827CB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2430DE-56FB-47F4-B1CD-6F9EDEA8CCBA}" type="pres">
      <dgm:prSet presAssocID="{832DDAAB-71B5-40C8-9628-8E8F90827CB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FD854C-C828-49B7-8018-303DA193F40C}" srcId="{C91853A5-EFBD-4456-A017-14F0B1AEE3C6}" destId="{12B99AF2-1CCE-49B2-A09E-8F5373D40C99}" srcOrd="0" destOrd="0" parTransId="{CED024CD-68C5-4D24-B181-CA770430EC67}" sibTransId="{CBB166B8-A183-4574-B95D-675985A955B1}"/>
    <dgm:cxn modelId="{50396CA1-55BE-4F16-9FEA-650D4A59D4BB}" type="presOf" srcId="{816361CC-08AC-4A32-BD5C-3CDA3EB3B70E}" destId="{4E2430DE-56FB-47F4-B1CD-6F9EDEA8CCBA}" srcOrd="0" destOrd="4" presId="urn:microsoft.com/office/officeart/2005/8/layout/vList2"/>
    <dgm:cxn modelId="{5FE9339B-EF75-4895-8028-6495FEA9D5D4}" type="presOf" srcId="{81911B5D-4B23-410F-96DF-28805AC441E2}" destId="{4E2430DE-56FB-47F4-B1CD-6F9EDEA8CCBA}" srcOrd="0" destOrd="3" presId="urn:microsoft.com/office/officeart/2005/8/layout/vList2"/>
    <dgm:cxn modelId="{DCCC3824-F1FC-49D1-AEA9-F255B9957B4B}" srcId="{0260C38A-FC87-47A7-A886-2FC33B473EA3}" destId="{C91853A5-EFBD-4456-A017-14F0B1AEE3C6}" srcOrd="0" destOrd="0" parTransId="{4F4BFBBB-C729-43A2-A84D-230B516E1424}" sibTransId="{F25DEB8C-0701-49B6-B352-3C685A8E027D}"/>
    <dgm:cxn modelId="{548E3F21-D3A5-47FC-9342-7CB03C0D5E16}" type="presOf" srcId="{A0829CD9-B92F-47E1-86E8-43D12EA649F9}" destId="{4E2430DE-56FB-47F4-B1CD-6F9EDEA8CCBA}" srcOrd="0" destOrd="0" presId="urn:microsoft.com/office/officeart/2005/8/layout/vList2"/>
    <dgm:cxn modelId="{4D1E60C0-A4C4-4A45-BD2E-0F1060696ADD}" type="presOf" srcId="{C91853A5-EFBD-4456-A017-14F0B1AEE3C6}" destId="{58574BDA-8F21-41EF-8692-14481D898EFB}" srcOrd="0" destOrd="0" presId="urn:microsoft.com/office/officeart/2005/8/layout/vList2"/>
    <dgm:cxn modelId="{D4A654EA-9EE8-4266-AAE1-AF93D3FCA469}" srcId="{0260C38A-FC87-47A7-A886-2FC33B473EA3}" destId="{832DDAAB-71B5-40C8-9628-8E8F90827CB6}" srcOrd="1" destOrd="0" parTransId="{2C02046D-F3C9-4D7C-906F-EE7D69F16034}" sibTransId="{5F162DF4-3384-42F3-8D57-7A8463D06BCD}"/>
    <dgm:cxn modelId="{5E08B620-BBFC-405E-8133-CB9C025E3F24}" type="presOf" srcId="{ACB31168-FB46-4E4B-9C28-9B8822A7F829}" destId="{4E2430DE-56FB-47F4-B1CD-6F9EDEA8CCBA}" srcOrd="0" destOrd="2" presId="urn:microsoft.com/office/officeart/2005/8/layout/vList2"/>
    <dgm:cxn modelId="{164ACADF-5913-4A44-A7B0-00B0F15BAEED}" type="presOf" srcId="{0260C38A-FC87-47A7-A886-2FC33B473EA3}" destId="{48431A87-2039-4145-9F70-E2320EBA0616}" srcOrd="0" destOrd="0" presId="urn:microsoft.com/office/officeart/2005/8/layout/vList2"/>
    <dgm:cxn modelId="{B5A4CEF1-10BD-4604-ADF3-99313FA7F685}" type="presOf" srcId="{12B99AF2-1CCE-49B2-A09E-8F5373D40C99}" destId="{2836A84A-B5A5-4898-B3E0-F9013AF7D1CE}" srcOrd="0" destOrd="0" presId="urn:microsoft.com/office/officeart/2005/8/layout/vList2"/>
    <dgm:cxn modelId="{F9B5A578-A838-4C67-9E18-D1E1148C8DE9}" srcId="{832DDAAB-71B5-40C8-9628-8E8F90827CB6}" destId="{B9D60B81-83B1-4F5D-A4E3-6E554A134AA5}" srcOrd="1" destOrd="0" parTransId="{A3D958DC-8D40-479A-8430-008326D3686F}" sibTransId="{A74559E7-9BD2-4A10-BF5F-D88289B81DAC}"/>
    <dgm:cxn modelId="{CC0FFA50-D4DD-4038-AB6E-4CD904A55BA9}" srcId="{832DDAAB-71B5-40C8-9628-8E8F90827CB6}" destId="{816361CC-08AC-4A32-BD5C-3CDA3EB3B70E}" srcOrd="4" destOrd="0" parTransId="{416686B0-0696-4B56-8C28-FB0E4A9879FA}" sibTransId="{D52F0566-BE0B-4686-9371-81FAC003661F}"/>
    <dgm:cxn modelId="{DB3A05E6-EAB6-49F2-9395-E7279D23F972}" type="presOf" srcId="{B9D60B81-83B1-4F5D-A4E3-6E554A134AA5}" destId="{4E2430DE-56FB-47F4-B1CD-6F9EDEA8CCBA}" srcOrd="0" destOrd="1" presId="urn:microsoft.com/office/officeart/2005/8/layout/vList2"/>
    <dgm:cxn modelId="{C113D11F-AEFA-4652-A55D-7F8D27F14CF8}" srcId="{832DDAAB-71B5-40C8-9628-8E8F90827CB6}" destId="{81911B5D-4B23-410F-96DF-28805AC441E2}" srcOrd="3" destOrd="0" parTransId="{6AA97FAC-A59B-47F3-A6C3-FFDD0AC220F9}" sibTransId="{8DB36D31-27ED-4749-A699-55AB73CFD4AC}"/>
    <dgm:cxn modelId="{D5B36FD9-6161-4C07-852B-8A44FB7F4FAB}" srcId="{832DDAAB-71B5-40C8-9628-8E8F90827CB6}" destId="{ACB31168-FB46-4E4B-9C28-9B8822A7F829}" srcOrd="2" destOrd="0" parTransId="{E133C75D-00F7-413E-AF08-1B0DDC0996B1}" sibTransId="{2255DC63-752D-4CF7-918C-1A48FF9058FB}"/>
    <dgm:cxn modelId="{E816CCED-5BF0-4F9F-9082-261C1DE5B3C6}" type="presOf" srcId="{832DDAAB-71B5-40C8-9628-8E8F90827CB6}" destId="{B08E5275-2166-4063-9F6A-5A1317F474EF}" srcOrd="0" destOrd="0" presId="urn:microsoft.com/office/officeart/2005/8/layout/vList2"/>
    <dgm:cxn modelId="{5F7416D0-B6E9-4B60-8B4E-9C4B53C07C01}" srcId="{832DDAAB-71B5-40C8-9628-8E8F90827CB6}" destId="{A0829CD9-B92F-47E1-86E8-43D12EA649F9}" srcOrd="0" destOrd="0" parTransId="{974B5046-FA17-4D32-AA1D-879367F601EE}" sibTransId="{84E05B6B-4628-48FD-8CF3-586DD9395641}"/>
    <dgm:cxn modelId="{D6194D9B-B839-4E84-87DD-184176A8A702}" type="presParOf" srcId="{48431A87-2039-4145-9F70-E2320EBA0616}" destId="{58574BDA-8F21-41EF-8692-14481D898EFB}" srcOrd="0" destOrd="0" presId="urn:microsoft.com/office/officeart/2005/8/layout/vList2"/>
    <dgm:cxn modelId="{A7274077-5344-4E2E-8ECD-26D002255C44}" type="presParOf" srcId="{48431A87-2039-4145-9F70-E2320EBA0616}" destId="{2836A84A-B5A5-4898-B3E0-F9013AF7D1CE}" srcOrd="1" destOrd="0" presId="urn:microsoft.com/office/officeart/2005/8/layout/vList2"/>
    <dgm:cxn modelId="{575FB04A-624A-416E-BFB7-9016B0E266D2}" type="presParOf" srcId="{48431A87-2039-4145-9F70-E2320EBA0616}" destId="{B08E5275-2166-4063-9F6A-5A1317F474EF}" srcOrd="2" destOrd="0" presId="urn:microsoft.com/office/officeart/2005/8/layout/vList2"/>
    <dgm:cxn modelId="{8A59420D-830B-4807-AA2A-AC08BF7AED81}" type="presParOf" srcId="{48431A87-2039-4145-9F70-E2320EBA0616}" destId="{4E2430DE-56FB-47F4-B1CD-6F9EDEA8CCB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CADA220-8169-4E0B-952A-E9B5FE207D1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6BF045-E45D-440D-A00F-33E2FD2D3303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RISPRO</a:t>
          </a:r>
          <a:endParaRPr lang="en-US" dirty="0"/>
        </a:p>
      </dgm:t>
    </dgm:pt>
    <dgm:pt modelId="{3705976E-5772-4675-873A-D9FFFC5615B7}" type="parTrans" cxnId="{103B6BD3-E3D5-4D79-97AF-B7E39B01577B}">
      <dgm:prSet/>
      <dgm:spPr/>
      <dgm:t>
        <a:bodyPr/>
        <a:lstStyle/>
        <a:p>
          <a:endParaRPr lang="en-US"/>
        </a:p>
      </dgm:t>
    </dgm:pt>
    <dgm:pt modelId="{0F0DFD9E-D263-4003-B396-2299C6DF8590}" type="sibTrans" cxnId="{103B6BD3-E3D5-4D79-97AF-B7E39B01577B}">
      <dgm:prSet/>
      <dgm:spPr/>
      <dgm:t>
        <a:bodyPr/>
        <a:lstStyle/>
        <a:p>
          <a:endParaRPr lang="en-US"/>
        </a:p>
      </dgm:t>
    </dgm:pt>
    <dgm:pt modelId="{24D2A892-2CBB-499C-B6BC-6591980D43FD}">
      <dgm:prSet phldrT="[Text]"/>
      <dgm:spPr/>
      <dgm:t>
        <a:bodyPr/>
        <a:lstStyle/>
        <a:p>
          <a:r>
            <a:rPr lang="en-US" dirty="0" err="1" smtClean="0"/>
            <a:t>Kebijakan</a:t>
          </a:r>
          <a:r>
            <a:rPr lang="en-US" dirty="0" smtClean="0"/>
            <a:t> / Tata </a:t>
          </a:r>
          <a:r>
            <a:rPr lang="en-US" dirty="0" err="1" smtClean="0"/>
            <a:t>Kelola</a:t>
          </a:r>
          <a:endParaRPr lang="en-US" dirty="0"/>
        </a:p>
      </dgm:t>
    </dgm:pt>
    <dgm:pt modelId="{FDC8DFF2-9A6C-48F8-BFEA-7B4D20121C9D}" type="parTrans" cxnId="{C205F56B-0FDB-4CCE-A7E4-6483C36E32E6}">
      <dgm:prSet/>
      <dgm:spPr/>
      <dgm:t>
        <a:bodyPr/>
        <a:lstStyle/>
        <a:p>
          <a:endParaRPr lang="en-US"/>
        </a:p>
      </dgm:t>
    </dgm:pt>
    <dgm:pt modelId="{4C34632C-EDD0-470E-A77D-963A000B71AE}" type="sibTrans" cxnId="{C205F56B-0FDB-4CCE-A7E4-6483C36E32E6}">
      <dgm:prSet/>
      <dgm:spPr/>
      <dgm:t>
        <a:bodyPr/>
        <a:lstStyle/>
        <a:p>
          <a:endParaRPr lang="en-US"/>
        </a:p>
      </dgm:t>
    </dgm:pt>
    <dgm:pt modelId="{0389FE62-DAE2-4AC2-BC27-82379E5BD6FD}">
      <dgm:prSet phldrT="[Text]"/>
      <dgm:spPr/>
      <dgm:t>
        <a:bodyPr/>
        <a:lstStyle/>
        <a:p>
          <a:r>
            <a:rPr lang="en-US" dirty="0" err="1" smtClean="0"/>
            <a:t>Komersial</a:t>
          </a:r>
          <a:endParaRPr lang="en-US" dirty="0"/>
        </a:p>
      </dgm:t>
    </dgm:pt>
    <dgm:pt modelId="{101477BD-57BD-48E9-826A-23E0C8A3FB7D}" type="sibTrans" cxnId="{E9C0029A-553B-4000-87B6-42F45844BC4F}">
      <dgm:prSet/>
      <dgm:spPr/>
      <dgm:t>
        <a:bodyPr/>
        <a:lstStyle/>
        <a:p>
          <a:endParaRPr lang="en-US"/>
        </a:p>
      </dgm:t>
    </dgm:pt>
    <dgm:pt modelId="{ADE768D5-4982-48F1-989C-63C379B8F6CB}" type="parTrans" cxnId="{E9C0029A-553B-4000-87B6-42F45844BC4F}">
      <dgm:prSet/>
      <dgm:spPr/>
      <dgm:t>
        <a:bodyPr/>
        <a:lstStyle/>
        <a:p>
          <a:endParaRPr lang="en-US"/>
        </a:p>
      </dgm:t>
    </dgm:pt>
    <dgm:pt modelId="{BC56576D-CC23-46E9-925A-B1FA409F79CD}" type="pres">
      <dgm:prSet presAssocID="{7CADA220-8169-4E0B-952A-E9B5FE207D1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7BD4A4-70DB-407F-BB9C-7C0ABAEE4B90}" type="pres">
      <dgm:prSet presAssocID="{866BF045-E45D-440D-A00F-33E2FD2D3303}" presName="root1" presStyleCnt="0"/>
      <dgm:spPr/>
    </dgm:pt>
    <dgm:pt modelId="{ACF77D23-5407-4838-ACAD-78202A19A9F7}" type="pres">
      <dgm:prSet presAssocID="{866BF045-E45D-440D-A00F-33E2FD2D330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377A74-BCD5-4FF6-814D-08A52EC5B945}" type="pres">
      <dgm:prSet presAssocID="{866BF045-E45D-440D-A00F-33E2FD2D3303}" presName="level2hierChild" presStyleCnt="0"/>
      <dgm:spPr/>
    </dgm:pt>
    <dgm:pt modelId="{2E9E59B9-22EE-4722-A28B-EC3B8FC89D4F}" type="pres">
      <dgm:prSet presAssocID="{ADE768D5-4982-48F1-989C-63C379B8F6CB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EAFB37B1-8706-4DDB-AEA2-CC0B79A25BA0}" type="pres">
      <dgm:prSet presAssocID="{ADE768D5-4982-48F1-989C-63C379B8F6CB}" presName="connTx" presStyleLbl="parChTrans1D2" presStyleIdx="0" presStyleCnt="2"/>
      <dgm:spPr/>
      <dgm:t>
        <a:bodyPr/>
        <a:lstStyle/>
        <a:p>
          <a:endParaRPr lang="en-US"/>
        </a:p>
      </dgm:t>
    </dgm:pt>
    <dgm:pt modelId="{12797E8A-77A7-455E-BD5D-AB22D0A314AC}" type="pres">
      <dgm:prSet presAssocID="{0389FE62-DAE2-4AC2-BC27-82379E5BD6FD}" presName="root2" presStyleCnt="0"/>
      <dgm:spPr/>
    </dgm:pt>
    <dgm:pt modelId="{AAF6D349-21A9-473A-8E37-08C75D4312B7}" type="pres">
      <dgm:prSet presAssocID="{0389FE62-DAE2-4AC2-BC27-82379E5BD6FD}" presName="LevelTwoTextNode" presStyleLbl="node2" presStyleIdx="0" presStyleCnt="2" custLinFactNeighborY="-828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9A3505-1020-4C25-8548-D0F98A609D91}" type="pres">
      <dgm:prSet presAssocID="{0389FE62-DAE2-4AC2-BC27-82379E5BD6FD}" presName="level3hierChild" presStyleCnt="0"/>
      <dgm:spPr/>
    </dgm:pt>
    <dgm:pt modelId="{22C32051-9E38-4F6D-AA9D-7E89E7083DE6}" type="pres">
      <dgm:prSet presAssocID="{FDC8DFF2-9A6C-48F8-BFEA-7B4D20121C9D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5035E161-975D-4EDF-88E5-3355F2EE3FFF}" type="pres">
      <dgm:prSet presAssocID="{FDC8DFF2-9A6C-48F8-BFEA-7B4D20121C9D}" presName="connTx" presStyleLbl="parChTrans1D2" presStyleIdx="1" presStyleCnt="2"/>
      <dgm:spPr/>
      <dgm:t>
        <a:bodyPr/>
        <a:lstStyle/>
        <a:p>
          <a:endParaRPr lang="en-US"/>
        </a:p>
      </dgm:t>
    </dgm:pt>
    <dgm:pt modelId="{CE4FCE94-39D9-4F08-B50F-9599792CF664}" type="pres">
      <dgm:prSet presAssocID="{24D2A892-2CBB-499C-B6BC-6591980D43FD}" presName="root2" presStyleCnt="0"/>
      <dgm:spPr/>
    </dgm:pt>
    <dgm:pt modelId="{A472368B-B8D3-46E8-9415-0C75B68CB2C3}" type="pres">
      <dgm:prSet presAssocID="{24D2A892-2CBB-499C-B6BC-6591980D43FD}" presName="LevelTwoTextNode" presStyleLbl="node2" presStyleIdx="1" presStyleCnt="2" custLinFactNeighborY="782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8181C5-181D-4DC4-BFC4-E12CBD5D10F9}" type="pres">
      <dgm:prSet presAssocID="{24D2A892-2CBB-499C-B6BC-6591980D43FD}" presName="level3hierChild" presStyleCnt="0"/>
      <dgm:spPr/>
    </dgm:pt>
  </dgm:ptLst>
  <dgm:cxnLst>
    <dgm:cxn modelId="{E9C0029A-553B-4000-87B6-42F45844BC4F}" srcId="{866BF045-E45D-440D-A00F-33E2FD2D3303}" destId="{0389FE62-DAE2-4AC2-BC27-82379E5BD6FD}" srcOrd="0" destOrd="0" parTransId="{ADE768D5-4982-48F1-989C-63C379B8F6CB}" sibTransId="{101477BD-57BD-48E9-826A-23E0C8A3FB7D}"/>
    <dgm:cxn modelId="{52F18D42-5C69-4AA6-AA25-626632C81CF8}" type="presOf" srcId="{ADE768D5-4982-48F1-989C-63C379B8F6CB}" destId="{EAFB37B1-8706-4DDB-AEA2-CC0B79A25BA0}" srcOrd="1" destOrd="0" presId="urn:microsoft.com/office/officeart/2008/layout/HorizontalMultiLevelHierarchy"/>
    <dgm:cxn modelId="{17DCAC81-3731-4E1E-BE9C-351502A17471}" type="presOf" srcId="{FDC8DFF2-9A6C-48F8-BFEA-7B4D20121C9D}" destId="{22C32051-9E38-4F6D-AA9D-7E89E7083DE6}" srcOrd="0" destOrd="0" presId="urn:microsoft.com/office/officeart/2008/layout/HorizontalMultiLevelHierarchy"/>
    <dgm:cxn modelId="{DEBD3514-D4C1-43A4-B609-FF9F5DB0A17E}" type="presOf" srcId="{ADE768D5-4982-48F1-989C-63C379B8F6CB}" destId="{2E9E59B9-22EE-4722-A28B-EC3B8FC89D4F}" srcOrd="0" destOrd="0" presId="urn:microsoft.com/office/officeart/2008/layout/HorizontalMultiLevelHierarchy"/>
    <dgm:cxn modelId="{578D9F50-2372-4326-BB8E-719548A05B38}" type="presOf" srcId="{24D2A892-2CBB-499C-B6BC-6591980D43FD}" destId="{A472368B-B8D3-46E8-9415-0C75B68CB2C3}" srcOrd="0" destOrd="0" presId="urn:microsoft.com/office/officeart/2008/layout/HorizontalMultiLevelHierarchy"/>
    <dgm:cxn modelId="{103B6BD3-E3D5-4D79-97AF-B7E39B01577B}" srcId="{7CADA220-8169-4E0B-952A-E9B5FE207D1C}" destId="{866BF045-E45D-440D-A00F-33E2FD2D3303}" srcOrd="0" destOrd="0" parTransId="{3705976E-5772-4675-873A-D9FFFC5615B7}" sibTransId="{0F0DFD9E-D263-4003-B396-2299C6DF8590}"/>
    <dgm:cxn modelId="{C205F56B-0FDB-4CCE-A7E4-6483C36E32E6}" srcId="{866BF045-E45D-440D-A00F-33E2FD2D3303}" destId="{24D2A892-2CBB-499C-B6BC-6591980D43FD}" srcOrd="1" destOrd="0" parTransId="{FDC8DFF2-9A6C-48F8-BFEA-7B4D20121C9D}" sibTransId="{4C34632C-EDD0-470E-A77D-963A000B71AE}"/>
    <dgm:cxn modelId="{EE4219B4-90C7-4D6C-BFE1-86EDA602AAAC}" type="presOf" srcId="{866BF045-E45D-440D-A00F-33E2FD2D3303}" destId="{ACF77D23-5407-4838-ACAD-78202A19A9F7}" srcOrd="0" destOrd="0" presId="urn:microsoft.com/office/officeart/2008/layout/HorizontalMultiLevelHierarchy"/>
    <dgm:cxn modelId="{1E3F6F77-50EB-41F0-B3FF-8C968AD42F82}" type="presOf" srcId="{0389FE62-DAE2-4AC2-BC27-82379E5BD6FD}" destId="{AAF6D349-21A9-473A-8E37-08C75D4312B7}" srcOrd="0" destOrd="0" presId="urn:microsoft.com/office/officeart/2008/layout/HorizontalMultiLevelHierarchy"/>
    <dgm:cxn modelId="{5811FFEF-03AE-4444-8965-31CB1AF21D4F}" type="presOf" srcId="{FDC8DFF2-9A6C-48F8-BFEA-7B4D20121C9D}" destId="{5035E161-975D-4EDF-88E5-3355F2EE3FFF}" srcOrd="1" destOrd="0" presId="urn:microsoft.com/office/officeart/2008/layout/HorizontalMultiLevelHierarchy"/>
    <dgm:cxn modelId="{E36B1CC2-5985-4CD8-9E9E-E3E5BB2E9DA4}" type="presOf" srcId="{7CADA220-8169-4E0B-952A-E9B5FE207D1C}" destId="{BC56576D-CC23-46E9-925A-B1FA409F79CD}" srcOrd="0" destOrd="0" presId="urn:microsoft.com/office/officeart/2008/layout/HorizontalMultiLevelHierarchy"/>
    <dgm:cxn modelId="{79B6A377-9187-4BB6-9DF0-48E9FEE10BDD}" type="presParOf" srcId="{BC56576D-CC23-46E9-925A-B1FA409F79CD}" destId="{597BD4A4-70DB-407F-BB9C-7C0ABAEE4B90}" srcOrd="0" destOrd="0" presId="urn:microsoft.com/office/officeart/2008/layout/HorizontalMultiLevelHierarchy"/>
    <dgm:cxn modelId="{12B55468-DBB3-4702-A6B3-A8ADC1182587}" type="presParOf" srcId="{597BD4A4-70DB-407F-BB9C-7C0ABAEE4B90}" destId="{ACF77D23-5407-4838-ACAD-78202A19A9F7}" srcOrd="0" destOrd="0" presId="urn:microsoft.com/office/officeart/2008/layout/HorizontalMultiLevelHierarchy"/>
    <dgm:cxn modelId="{25712D07-6932-48F0-A42A-2F12B2B3DBFC}" type="presParOf" srcId="{597BD4A4-70DB-407F-BB9C-7C0ABAEE4B90}" destId="{10377A74-BCD5-4FF6-814D-08A52EC5B945}" srcOrd="1" destOrd="0" presId="urn:microsoft.com/office/officeart/2008/layout/HorizontalMultiLevelHierarchy"/>
    <dgm:cxn modelId="{3D3C92A6-E536-4094-B2CE-7AEDB771EE21}" type="presParOf" srcId="{10377A74-BCD5-4FF6-814D-08A52EC5B945}" destId="{2E9E59B9-22EE-4722-A28B-EC3B8FC89D4F}" srcOrd="0" destOrd="0" presId="urn:microsoft.com/office/officeart/2008/layout/HorizontalMultiLevelHierarchy"/>
    <dgm:cxn modelId="{7FA524DF-9458-4E1C-87A8-B604DB073A9C}" type="presParOf" srcId="{2E9E59B9-22EE-4722-A28B-EC3B8FC89D4F}" destId="{EAFB37B1-8706-4DDB-AEA2-CC0B79A25BA0}" srcOrd="0" destOrd="0" presId="urn:microsoft.com/office/officeart/2008/layout/HorizontalMultiLevelHierarchy"/>
    <dgm:cxn modelId="{6AF85606-BE0C-4908-9C44-C4E968D95324}" type="presParOf" srcId="{10377A74-BCD5-4FF6-814D-08A52EC5B945}" destId="{12797E8A-77A7-455E-BD5D-AB22D0A314AC}" srcOrd="1" destOrd="0" presId="urn:microsoft.com/office/officeart/2008/layout/HorizontalMultiLevelHierarchy"/>
    <dgm:cxn modelId="{11ADAC60-27B6-4B53-8295-C3D54FFF9202}" type="presParOf" srcId="{12797E8A-77A7-455E-BD5D-AB22D0A314AC}" destId="{AAF6D349-21A9-473A-8E37-08C75D4312B7}" srcOrd="0" destOrd="0" presId="urn:microsoft.com/office/officeart/2008/layout/HorizontalMultiLevelHierarchy"/>
    <dgm:cxn modelId="{F8CCC185-C094-4AF9-B48A-138A28B9C851}" type="presParOf" srcId="{12797E8A-77A7-455E-BD5D-AB22D0A314AC}" destId="{409A3505-1020-4C25-8548-D0F98A609D91}" srcOrd="1" destOrd="0" presId="urn:microsoft.com/office/officeart/2008/layout/HorizontalMultiLevelHierarchy"/>
    <dgm:cxn modelId="{216D29E7-8D37-4E5F-A89A-78572B272579}" type="presParOf" srcId="{10377A74-BCD5-4FF6-814D-08A52EC5B945}" destId="{22C32051-9E38-4F6D-AA9D-7E89E7083DE6}" srcOrd="2" destOrd="0" presId="urn:microsoft.com/office/officeart/2008/layout/HorizontalMultiLevelHierarchy"/>
    <dgm:cxn modelId="{FEE6B950-3D35-47CA-AB60-F16739FCEE1B}" type="presParOf" srcId="{22C32051-9E38-4F6D-AA9D-7E89E7083DE6}" destId="{5035E161-975D-4EDF-88E5-3355F2EE3FFF}" srcOrd="0" destOrd="0" presId="urn:microsoft.com/office/officeart/2008/layout/HorizontalMultiLevelHierarchy"/>
    <dgm:cxn modelId="{D0E6791C-E6EF-4BF3-B51A-ED1E45C46DC9}" type="presParOf" srcId="{10377A74-BCD5-4FF6-814D-08A52EC5B945}" destId="{CE4FCE94-39D9-4F08-B50F-9599792CF664}" srcOrd="3" destOrd="0" presId="urn:microsoft.com/office/officeart/2008/layout/HorizontalMultiLevelHierarchy"/>
    <dgm:cxn modelId="{5BEDCA27-6A9A-4116-87D3-9F7DF4E7DAF3}" type="presParOf" srcId="{CE4FCE94-39D9-4F08-B50F-9599792CF664}" destId="{A472368B-B8D3-46E8-9415-0C75B68CB2C3}" srcOrd="0" destOrd="0" presId="urn:microsoft.com/office/officeart/2008/layout/HorizontalMultiLevelHierarchy"/>
    <dgm:cxn modelId="{8AD0471F-D72A-41FE-B215-A7B19E25599C}" type="presParOf" srcId="{CE4FCE94-39D9-4F08-B50F-9599792CF664}" destId="{E98181C5-181D-4DC4-BFC4-E12CBD5D10F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AF5BBB-6F50-4B0A-88B8-F33E46BCB9F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A541BCE-6EA3-4F5B-BD2A-6D1D56F9BA6C}">
      <dgm:prSet phldrT="[Text]" custT="1"/>
      <dgm:spPr/>
      <dgm:t>
        <a:bodyPr/>
        <a:lstStyle/>
        <a:p>
          <a:r>
            <a:rPr lang="en-US" sz="2400" dirty="0" smtClean="0"/>
            <a:t>Pembangunan</a:t>
          </a:r>
        </a:p>
        <a:p>
          <a:r>
            <a:rPr lang="en-US" sz="2400" dirty="0" smtClean="0"/>
            <a:t>Café </a:t>
          </a:r>
          <a:r>
            <a:rPr lang="en-US" sz="2400" dirty="0" err="1" smtClean="0"/>
            <a:t>Betawi</a:t>
          </a:r>
          <a:endParaRPr lang="en-US" sz="2400" dirty="0"/>
        </a:p>
      </dgm:t>
    </dgm:pt>
    <dgm:pt modelId="{B9F937B1-4951-43BD-A358-7678B660605C}" type="parTrans" cxnId="{85E06EB0-8876-4DC4-9EC8-4500AF037F95}">
      <dgm:prSet/>
      <dgm:spPr/>
      <dgm:t>
        <a:bodyPr/>
        <a:lstStyle/>
        <a:p>
          <a:endParaRPr lang="en-US"/>
        </a:p>
      </dgm:t>
    </dgm:pt>
    <dgm:pt modelId="{CFDCD125-A94B-4655-949A-051DF450B339}" type="sibTrans" cxnId="{85E06EB0-8876-4DC4-9EC8-4500AF037F95}">
      <dgm:prSet/>
      <dgm:spPr/>
      <dgm:t>
        <a:bodyPr/>
        <a:lstStyle/>
        <a:p>
          <a:endParaRPr lang="en-US"/>
        </a:p>
      </dgm:t>
    </dgm:pt>
    <dgm:pt modelId="{29DD4323-8B7C-43E1-99AF-8A14485CF7BA}">
      <dgm:prSet phldrT="[Text]"/>
      <dgm:spPr>
        <a:solidFill>
          <a:schemeClr val="accent2">
            <a:alpha val="50000"/>
          </a:schemeClr>
        </a:solidFill>
      </dgm:spPr>
      <dgm:t>
        <a:bodyPr/>
        <a:lstStyle/>
        <a:p>
          <a:r>
            <a:rPr lang="en-US" dirty="0" smtClean="0"/>
            <a:t>Computer Skills</a:t>
          </a:r>
          <a:endParaRPr lang="en-US" dirty="0"/>
        </a:p>
      </dgm:t>
    </dgm:pt>
    <dgm:pt modelId="{41B18187-A2F5-4029-B799-270D52B4B24D}" type="parTrans" cxnId="{6280AFDA-EFEF-4801-8006-252D236BB1EC}">
      <dgm:prSet/>
      <dgm:spPr/>
      <dgm:t>
        <a:bodyPr/>
        <a:lstStyle/>
        <a:p>
          <a:endParaRPr lang="en-US"/>
        </a:p>
      </dgm:t>
    </dgm:pt>
    <dgm:pt modelId="{025094B2-6F80-4BB6-A4FB-34270C9E94BC}" type="sibTrans" cxnId="{6280AFDA-EFEF-4801-8006-252D236BB1EC}">
      <dgm:prSet/>
      <dgm:spPr/>
      <dgm:t>
        <a:bodyPr/>
        <a:lstStyle/>
        <a:p>
          <a:endParaRPr lang="en-US"/>
        </a:p>
      </dgm:t>
    </dgm:pt>
    <dgm:pt modelId="{1E43AF42-5C17-4AFA-A2C2-DEFA1DEA45A2}">
      <dgm:prSet phldrT="[Text]" custT="1"/>
      <dgm:spPr/>
      <dgm:t>
        <a:bodyPr/>
        <a:lstStyle/>
        <a:p>
          <a:r>
            <a:rPr lang="en-US" sz="2400" dirty="0" err="1" smtClean="0"/>
            <a:t>Manajemen</a:t>
          </a:r>
          <a:endParaRPr lang="en-US" sz="2400" dirty="0" smtClean="0"/>
        </a:p>
        <a:p>
          <a:r>
            <a:rPr lang="en-US" sz="2400" dirty="0" smtClean="0"/>
            <a:t>Café </a:t>
          </a:r>
          <a:r>
            <a:rPr lang="en-US" sz="2400" dirty="0" err="1" smtClean="0"/>
            <a:t>Betawi</a:t>
          </a:r>
          <a:endParaRPr lang="en-US" sz="2400" dirty="0"/>
        </a:p>
      </dgm:t>
    </dgm:pt>
    <dgm:pt modelId="{9AAF06F9-9B79-4774-A6B1-AA51B73C3812}" type="parTrans" cxnId="{34D1725A-1215-46B5-9793-A818DFE4AB14}">
      <dgm:prSet/>
      <dgm:spPr/>
      <dgm:t>
        <a:bodyPr/>
        <a:lstStyle/>
        <a:p>
          <a:endParaRPr lang="en-US"/>
        </a:p>
      </dgm:t>
    </dgm:pt>
    <dgm:pt modelId="{382F9354-FE37-4959-AEBB-86F652EBCE21}" type="sibTrans" cxnId="{34D1725A-1215-46B5-9793-A818DFE4AB14}">
      <dgm:prSet/>
      <dgm:spPr/>
      <dgm:t>
        <a:bodyPr/>
        <a:lstStyle/>
        <a:p>
          <a:endParaRPr lang="en-US"/>
        </a:p>
      </dgm:t>
    </dgm:pt>
    <dgm:pt modelId="{F4C79EE2-CCC6-4ACD-8D59-22719A301CA5}" type="pres">
      <dgm:prSet presAssocID="{84AF5BBB-6F50-4B0A-88B8-F33E46BCB9FC}" presName="compositeShape" presStyleCnt="0">
        <dgm:presLayoutVars>
          <dgm:chMax val="7"/>
          <dgm:dir/>
          <dgm:resizeHandles val="exact"/>
        </dgm:presLayoutVars>
      </dgm:prSet>
      <dgm:spPr/>
    </dgm:pt>
    <dgm:pt modelId="{66035AA3-F62B-4A12-9FD1-48E03B849D4F}" type="pres">
      <dgm:prSet presAssocID="{1A541BCE-6EA3-4F5B-BD2A-6D1D56F9BA6C}" presName="circ1" presStyleLbl="vennNode1" presStyleIdx="0" presStyleCnt="3"/>
      <dgm:spPr/>
      <dgm:t>
        <a:bodyPr/>
        <a:lstStyle/>
        <a:p>
          <a:endParaRPr lang="en-US"/>
        </a:p>
      </dgm:t>
    </dgm:pt>
    <dgm:pt modelId="{710F92B6-A66B-4943-BF78-5B2389961BDF}" type="pres">
      <dgm:prSet presAssocID="{1A541BCE-6EA3-4F5B-BD2A-6D1D56F9BA6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621491-94EF-402F-B59C-9BA039491FC6}" type="pres">
      <dgm:prSet presAssocID="{29DD4323-8B7C-43E1-99AF-8A14485CF7BA}" presName="circ2" presStyleLbl="vennNode1" presStyleIdx="1" presStyleCnt="3" custScaleX="61090" custScaleY="59172"/>
      <dgm:spPr/>
      <dgm:t>
        <a:bodyPr/>
        <a:lstStyle/>
        <a:p>
          <a:endParaRPr lang="en-US"/>
        </a:p>
      </dgm:t>
    </dgm:pt>
    <dgm:pt modelId="{5A81DD4E-7F77-434B-920F-C1954D49E0AA}" type="pres">
      <dgm:prSet presAssocID="{29DD4323-8B7C-43E1-99AF-8A14485CF7B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BAE88D-EFF3-4A1F-B71A-AA02D45AEFA5}" type="pres">
      <dgm:prSet presAssocID="{1E43AF42-5C17-4AFA-A2C2-DEFA1DEA45A2}" presName="circ3" presStyleLbl="vennNode1" presStyleIdx="2" presStyleCnt="3"/>
      <dgm:spPr/>
      <dgm:t>
        <a:bodyPr/>
        <a:lstStyle/>
        <a:p>
          <a:endParaRPr lang="en-US"/>
        </a:p>
      </dgm:t>
    </dgm:pt>
    <dgm:pt modelId="{49E6D1A0-CEAC-4078-B9E3-8B7F051B2DF6}" type="pres">
      <dgm:prSet presAssocID="{1E43AF42-5C17-4AFA-A2C2-DEFA1DEA45A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F0C70D-974E-4C95-A994-5C4A3D428204}" type="presOf" srcId="{29DD4323-8B7C-43E1-99AF-8A14485CF7BA}" destId="{5A81DD4E-7F77-434B-920F-C1954D49E0AA}" srcOrd="1" destOrd="0" presId="urn:microsoft.com/office/officeart/2005/8/layout/venn1"/>
    <dgm:cxn modelId="{30FD4A8A-F3FD-494C-8AF2-F152F9AD2EF0}" type="presOf" srcId="{29DD4323-8B7C-43E1-99AF-8A14485CF7BA}" destId="{1F621491-94EF-402F-B59C-9BA039491FC6}" srcOrd="0" destOrd="0" presId="urn:microsoft.com/office/officeart/2005/8/layout/venn1"/>
    <dgm:cxn modelId="{C28C5E00-17FB-4302-8681-ACA95AF91421}" type="presOf" srcId="{1E43AF42-5C17-4AFA-A2C2-DEFA1DEA45A2}" destId="{49E6D1A0-CEAC-4078-B9E3-8B7F051B2DF6}" srcOrd="1" destOrd="0" presId="urn:microsoft.com/office/officeart/2005/8/layout/venn1"/>
    <dgm:cxn modelId="{6280AFDA-EFEF-4801-8006-252D236BB1EC}" srcId="{84AF5BBB-6F50-4B0A-88B8-F33E46BCB9FC}" destId="{29DD4323-8B7C-43E1-99AF-8A14485CF7BA}" srcOrd="1" destOrd="0" parTransId="{41B18187-A2F5-4029-B799-270D52B4B24D}" sibTransId="{025094B2-6F80-4BB6-A4FB-34270C9E94BC}"/>
    <dgm:cxn modelId="{34D1725A-1215-46B5-9793-A818DFE4AB14}" srcId="{84AF5BBB-6F50-4B0A-88B8-F33E46BCB9FC}" destId="{1E43AF42-5C17-4AFA-A2C2-DEFA1DEA45A2}" srcOrd="2" destOrd="0" parTransId="{9AAF06F9-9B79-4774-A6B1-AA51B73C3812}" sibTransId="{382F9354-FE37-4959-AEBB-86F652EBCE21}"/>
    <dgm:cxn modelId="{46F529D0-DA88-4E07-B953-E7637E8E148C}" type="presOf" srcId="{84AF5BBB-6F50-4B0A-88B8-F33E46BCB9FC}" destId="{F4C79EE2-CCC6-4ACD-8D59-22719A301CA5}" srcOrd="0" destOrd="0" presId="urn:microsoft.com/office/officeart/2005/8/layout/venn1"/>
    <dgm:cxn modelId="{ED319617-C624-4FD5-98CD-3F1D2446AE8D}" type="presOf" srcId="{1A541BCE-6EA3-4F5B-BD2A-6D1D56F9BA6C}" destId="{710F92B6-A66B-4943-BF78-5B2389961BDF}" srcOrd="1" destOrd="0" presId="urn:microsoft.com/office/officeart/2005/8/layout/venn1"/>
    <dgm:cxn modelId="{120008C3-12D2-438B-A9E8-7CEF986DCA3B}" type="presOf" srcId="{1A541BCE-6EA3-4F5B-BD2A-6D1D56F9BA6C}" destId="{66035AA3-F62B-4A12-9FD1-48E03B849D4F}" srcOrd="0" destOrd="0" presId="urn:microsoft.com/office/officeart/2005/8/layout/venn1"/>
    <dgm:cxn modelId="{D2D99DEA-0ACE-48B8-8D73-5E8BF0029D74}" type="presOf" srcId="{1E43AF42-5C17-4AFA-A2C2-DEFA1DEA45A2}" destId="{A5BAE88D-EFF3-4A1F-B71A-AA02D45AEFA5}" srcOrd="0" destOrd="0" presId="urn:microsoft.com/office/officeart/2005/8/layout/venn1"/>
    <dgm:cxn modelId="{85E06EB0-8876-4DC4-9EC8-4500AF037F95}" srcId="{84AF5BBB-6F50-4B0A-88B8-F33E46BCB9FC}" destId="{1A541BCE-6EA3-4F5B-BD2A-6D1D56F9BA6C}" srcOrd="0" destOrd="0" parTransId="{B9F937B1-4951-43BD-A358-7678B660605C}" sibTransId="{CFDCD125-A94B-4655-949A-051DF450B339}"/>
    <dgm:cxn modelId="{A481F7B0-2866-4F5E-B752-C5BCA9A732B0}" type="presParOf" srcId="{F4C79EE2-CCC6-4ACD-8D59-22719A301CA5}" destId="{66035AA3-F62B-4A12-9FD1-48E03B849D4F}" srcOrd="0" destOrd="0" presId="urn:microsoft.com/office/officeart/2005/8/layout/venn1"/>
    <dgm:cxn modelId="{668D38ED-6695-4E22-AEF3-96641B9DEE67}" type="presParOf" srcId="{F4C79EE2-CCC6-4ACD-8D59-22719A301CA5}" destId="{710F92B6-A66B-4943-BF78-5B2389961BDF}" srcOrd="1" destOrd="0" presId="urn:microsoft.com/office/officeart/2005/8/layout/venn1"/>
    <dgm:cxn modelId="{0CC9991A-C094-48F2-8ED6-3C95F12BE353}" type="presParOf" srcId="{F4C79EE2-CCC6-4ACD-8D59-22719A301CA5}" destId="{1F621491-94EF-402F-B59C-9BA039491FC6}" srcOrd="2" destOrd="0" presId="urn:microsoft.com/office/officeart/2005/8/layout/venn1"/>
    <dgm:cxn modelId="{05264459-EDA5-4F61-BB30-DA42631CFAA0}" type="presParOf" srcId="{F4C79EE2-CCC6-4ACD-8D59-22719A301CA5}" destId="{5A81DD4E-7F77-434B-920F-C1954D49E0AA}" srcOrd="3" destOrd="0" presId="urn:microsoft.com/office/officeart/2005/8/layout/venn1"/>
    <dgm:cxn modelId="{37781476-DD99-4190-A13C-B6B390E23CFB}" type="presParOf" srcId="{F4C79EE2-CCC6-4ACD-8D59-22719A301CA5}" destId="{A5BAE88D-EFF3-4A1F-B71A-AA02D45AEFA5}" srcOrd="4" destOrd="0" presId="urn:microsoft.com/office/officeart/2005/8/layout/venn1"/>
    <dgm:cxn modelId="{5CE38E82-2191-468C-9E7D-F06C7BC7A594}" type="presParOf" srcId="{F4C79EE2-CCC6-4ACD-8D59-22719A301CA5}" destId="{49E6D1A0-CEAC-4078-B9E3-8B7F051B2DF6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EB48A7-0EC1-4A74-B1C0-ED716140F54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ED0C1E-BCAA-4203-9616-064E0ECF5B3B}">
      <dgm:prSet phldrT="[Text]"/>
      <dgm:spPr/>
      <dgm:t>
        <a:bodyPr/>
        <a:lstStyle/>
        <a:p>
          <a:r>
            <a:rPr lang="en-US" altLang="en-US" dirty="0" smtClean="0"/>
            <a:t>Pembangunan </a:t>
          </a:r>
          <a:r>
            <a:rPr lang="en-US" altLang="en-US" dirty="0" err="1" smtClean="0"/>
            <a:t>jalan</a:t>
          </a:r>
          <a:r>
            <a:rPr lang="en-US" altLang="en-US" dirty="0" smtClean="0"/>
            <a:t> </a:t>
          </a:r>
          <a:r>
            <a:rPr lang="en-US" altLang="en-US" dirty="0" err="1" smtClean="0"/>
            <a:t>Wangun-Puntang</a:t>
          </a:r>
          <a:r>
            <a:rPr lang="en-US" altLang="en-US" dirty="0" smtClean="0"/>
            <a:t> (2.5 km)</a:t>
          </a:r>
          <a:endParaRPr lang="en-US" dirty="0"/>
        </a:p>
      </dgm:t>
    </dgm:pt>
    <dgm:pt modelId="{7FA6D167-4315-4B06-BFC7-3880EE5B3004}" type="parTrans" cxnId="{5BC930BA-4CBF-43B0-AC8F-00D3B7BFD045}">
      <dgm:prSet/>
      <dgm:spPr/>
      <dgm:t>
        <a:bodyPr/>
        <a:lstStyle/>
        <a:p>
          <a:endParaRPr lang="en-US"/>
        </a:p>
      </dgm:t>
    </dgm:pt>
    <dgm:pt modelId="{11CD2560-C5A8-4427-AF47-77EE8F32E5F5}" type="sibTrans" cxnId="{5BC930BA-4CBF-43B0-AC8F-00D3B7BFD045}">
      <dgm:prSet/>
      <dgm:spPr/>
      <dgm:t>
        <a:bodyPr/>
        <a:lstStyle/>
        <a:p>
          <a:endParaRPr lang="en-US"/>
        </a:p>
      </dgm:t>
    </dgm:pt>
    <dgm:pt modelId="{B6037706-777D-41F2-A739-21F7FB495494}">
      <dgm:prSet phldrT="[Text]"/>
      <dgm:spPr/>
      <dgm:t>
        <a:bodyPr/>
        <a:lstStyle/>
        <a:p>
          <a:r>
            <a:rPr lang="en-US" dirty="0" err="1" smtClean="0"/>
            <a:t>Teknik</a:t>
          </a:r>
          <a:r>
            <a:rPr lang="en-US" dirty="0" smtClean="0"/>
            <a:t> </a:t>
          </a:r>
          <a:r>
            <a:rPr lang="en-US" dirty="0" err="1" smtClean="0"/>
            <a:t>Sipil</a:t>
          </a:r>
          <a:endParaRPr lang="en-US" dirty="0"/>
        </a:p>
      </dgm:t>
    </dgm:pt>
    <dgm:pt modelId="{72F0A589-239A-44A5-AF5B-E113E703F66F}" type="parTrans" cxnId="{1109E140-7576-43E4-88D9-EA1B0C7F5056}">
      <dgm:prSet/>
      <dgm:spPr/>
      <dgm:t>
        <a:bodyPr/>
        <a:lstStyle/>
        <a:p>
          <a:endParaRPr lang="en-US"/>
        </a:p>
      </dgm:t>
    </dgm:pt>
    <dgm:pt modelId="{CBDD43AB-6B73-48E8-A926-B1711A9160B4}" type="sibTrans" cxnId="{1109E140-7576-43E4-88D9-EA1B0C7F5056}">
      <dgm:prSet/>
      <dgm:spPr/>
      <dgm:t>
        <a:bodyPr/>
        <a:lstStyle/>
        <a:p>
          <a:endParaRPr lang="en-US"/>
        </a:p>
      </dgm:t>
    </dgm:pt>
    <dgm:pt modelId="{1A181C10-BCC1-462F-BBFC-11162F48C08E}">
      <dgm:prSet phldrT="[Text]"/>
      <dgm:spPr/>
      <dgm:t>
        <a:bodyPr/>
        <a:lstStyle/>
        <a:p>
          <a:r>
            <a:rPr lang="en-US" altLang="en-US" dirty="0" smtClean="0"/>
            <a:t>Pembangunan </a:t>
          </a:r>
          <a:r>
            <a:rPr lang="en-US" altLang="en-US" dirty="0" err="1" smtClean="0"/>
            <a:t>Gedung</a:t>
          </a:r>
          <a:r>
            <a:rPr lang="en-US" altLang="en-US" dirty="0" smtClean="0"/>
            <a:t> </a:t>
          </a:r>
          <a:r>
            <a:rPr lang="en-US" altLang="en-US" dirty="0" err="1" smtClean="0"/>
            <a:t>Serba</a:t>
          </a:r>
          <a:r>
            <a:rPr lang="en-US" altLang="en-US" dirty="0" smtClean="0"/>
            <a:t> </a:t>
          </a:r>
          <a:r>
            <a:rPr lang="en-US" altLang="en-US" dirty="0" err="1" smtClean="0"/>
            <a:t>Guna</a:t>
          </a:r>
          <a:r>
            <a:rPr lang="en-US" altLang="en-US" dirty="0" smtClean="0"/>
            <a:t> </a:t>
          </a:r>
          <a:r>
            <a:rPr lang="en-US" altLang="en-US" dirty="0" err="1" smtClean="0"/>
            <a:t>Desa</a:t>
          </a:r>
          <a:endParaRPr lang="en-US" dirty="0"/>
        </a:p>
      </dgm:t>
    </dgm:pt>
    <dgm:pt modelId="{EB0C3728-87DA-4AB8-BCD9-40E0AFDCF64A}" type="parTrans" cxnId="{0B6BFAF7-26BE-4FC8-B366-FD54F381AD35}">
      <dgm:prSet/>
      <dgm:spPr/>
      <dgm:t>
        <a:bodyPr/>
        <a:lstStyle/>
        <a:p>
          <a:endParaRPr lang="en-US"/>
        </a:p>
      </dgm:t>
    </dgm:pt>
    <dgm:pt modelId="{279AC71E-450E-4B8E-AC43-53FEDA6E1743}" type="sibTrans" cxnId="{0B6BFAF7-26BE-4FC8-B366-FD54F381AD35}">
      <dgm:prSet/>
      <dgm:spPr/>
      <dgm:t>
        <a:bodyPr/>
        <a:lstStyle/>
        <a:p>
          <a:endParaRPr lang="en-US"/>
        </a:p>
      </dgm:t>
    </dgm:pt>
    <dgm:pt modelId="{D5517EE9-5073-4294-B079-95F2A06D819E}">
      <dgm:prSet phldrT="[Text]"/>
      <dgm:spPr/>
      <dgm:t>
        <a:bodyPr/>
        <a:lstStyle/>
        <a:p>
          <a:r>
            <a:rPr lang="en-US" dirty="0" err="1" smtClean="0"/>
            <a:t>Teknik</a:t>
          </a:r>
          <a:r>
            <a:rPr lang="en-US" dirty="0" smtClean="0"/>
            <a:t> </a:t>
          </a:r>
          <a:r>
            <a:rPr lang="en-US" dirty="0" err="1" smtClean="0"/>
            <a:t>Sipil</a:t>
          </a:r>
          <a:endParaRPr lang="en-US" dirty="0"/>
        </a:p>
      </dgm:t>
    </dgm:pt>
    <dgm:pt modelId="{71B6A7CB-B626-4A0A-8EAE-615ADB936BAD}" type="parTrans" cxnId="{4DF235FD-1EC8-4EB2-A6D6-167AA952A147}">
      <dgm:prSet/>
      <dgm:spPr/>
      <dgm:t>
        <a:bodyPr/>
        <a:lstStyle/>
        <a:p>
          <a:endParaRPr lang="en-US"/>
        </a:p>
      </dgm:t>
    </dgm:pt>
    <dgm:pt modelId="{B57CB500-09E2-44CA-B4BB-4AA90E764059}" type="sibTrans" cxnId="{4DF235FD-1EC8-4EB2-A6D6-167AA952A147}">
      <dgm:prSet/>
      <dgm:spPr/>
      <dgm:t>
        <a:bodyPr/>
        <a:lstStyle/>
        <a:p>
          <a:endParaRPr lang="en-US"/>
        </a:p>
      </dgm:t>
    </dgm:pt>
    <dgm:pt modelId="{4B217076-DAA4-44D7-BB6A-90AF4B025048}">
      <dgm:prSet phldrT="[Text]"/>
      <dgm:spPr/>
      <dgm:t>
        <a:bodyPr/>
        <a:lstStyle/>
        <a:p>
          <a:r>
            <a:rPr lang="en-US" dirty="0" err="1" smtClean="0"/>
            <a:t>Arsitektur</a:t>
          </a:r>
          <a:endParaRPr lang="en-US" dirty="0"/>
        </a:p>
      </dgm:t>
    </dgm:pt>
    <dgm:pt modelId="{F0E5E127-CD29-4199-87EA-42D7F3866797}" type="parTrans" cxnId="{7AD574BB-CDA4-4B98-80BD-4EBA95884758}">
      <dgm:prSet/>
      <dgm:spPr/>
      <dgm:t>
        <a:bodyPr/>
        <a:lstStyle/>
        <a:p>
          <a:endParaRPr lang="en-US"/>
        </a:p>
      </dgm:t>
    </dgm:pt>
    <dgm:pt modelId="{E7FBC5FA-94D0-422B-AF25-2987BE30BA46}" type="sibTrans" cxnId="{7AD574BB-CDA4-4B98-80BD-4EBA95884758}">
      <dgm:prSet/>
      <dgm:spPr/>
      <dgm:t>
        <a:bodyPr/>
        <a:lstStyle/>
        <a:p>
          <a:endParaRPr lang="en-US"/>
        </a:p>
      </dgm:t>
    </dgm:pt>
    <dgm:pt modelId="{28FD0625-3A62-4508-9D67-B90D9B3EBB03}">
      <dgm:prSet phldrT="[Text]"/>
      <dgm:spPr/>
      <dgm:t>
        <a:bodyPr/>
        <a:lstStyle/>
        <a:p>
          <a:r>
            <a:rPr lang="en-US" dirty="0" err="1" smtClean="0"/>
            <a:t>Arsitektur</a:t>
          </a:r>
          <a:endParaRPr lang="en-US" dirty="0"/>
        </a:p>
      </dgm:t>
    </dgm:pt>
    <dgm:pt modelId="{0438F927-A505-4E41-A2E5-8304E4AE0B32}" type="parTrans" cxnId="{522C105C-AAF3-4A86-B83E-7DDB8485AF34}">
      <dgm:prSet/>
      <dgm:spPr/>
      <dgm:t>
        <a:bodyPr/>
        <a:lstStyle/>
        <a:p>
          <a:endParaRPr lang="en-US"/>
        </a:p>
      </dgm:t>
    </dgm:pt>
    <dgm:pt modelId="{DA9B9198-23F4-42E2-A7AE-9F24788D184C}" type="sibTrans" cxnId="{522C105C-AAF3-4A86-B83E-7DDB8485AF34}">
      <dgm:prSet/>
      <dgm:spPr/>
      <dgm:t>
        <a:bodyPr/>
        <a:lstStyle/>
        <a:p>
          <a:endParaRPr lang="en-US"/>
        </a:p>
      </dgm:t>
    </dgm:pt>
    <dgm:pt modelId="{B60CACB5-2CA7-4A71-958E-F2C1ADFB9A73}">
      <dgm:prSet phldrT="[Text]"/>
      <dgm:spPr/>
      <dgm:t>
        <a:bodyPr/>
        <a:lstStyle/>
        <a:p>
          <a:r>
            <a:rPr lang="en-US" dirty="0" err="1" smtClean="0"/>
            <a:t>Desain</a:t>
          </a:r>
          <a:r>
            <a:rPr lang="en-US" dirty="0" smtClean="0"/>
            <a:t> Interior</a:t>
          </a:r>
          <a:endParaRPr lang="en-US" dirty="0"/>
        </a:p>
      </dgm:t>
    </dgm:pt>
    <dgm:pt modelId="{AADC763F-CBFC-4521-9823-ADD291DBBC2B}" type="parTrans" cxnId="{C02FC372-3E3B-4041-9421-45BF517FB07E}">
      <dgm:prSet/>
      <dgm:spPr/>
      <dgm:t>
        <a:bodyPr/>
        <a:lstStyle/>
        <a:p>
          <a:endParaRPr lang="en-US"/>
        </a:p>
      </dgm:t>
    </dgm:pt>
    <dgm:pt modelId="{B8DA2814-AB5B-4B37-927C-C45065D22A00}" type="sibTrans" cxnId="{C02FC372-3E3B-4041-9421-45BF517FB07E}">
      <dgm:prSet/>
      <dgm:spPr/>
      <dgm:t>
        <a:bodyPr/>
        <a:lstStyle/>
        <a:p>
          <a:endParaRPr lang="en-US"/>
        </a:p>
      </dgm:t>
    </dgm:pt>
    <dgm:pt modelId="{3636A7A8-47E6-4AA1-883D-59C260468D5E}" type="pres">
      <dgm:prSet presAssocID="{D3EB48A7-0EC1-4A74-B1C0-ED716140F54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8C88C8-F3DE-4914-B73D-B01CC331C8D7}" type="pres">
      <dgm:prSet presAssocID="{19ED0C1E-BCAA-4203-9616-064E0ECF5B3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D5C0A4-5CA0-4810-AC22-D12663637133}" type="pres">
      <dgm:prSet presAssocID="{19ED0C1E-BCAA-4203-9616-064E0ECF5B3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1E3E1B-07C6-4B27-AF64-2A7BD0712240}" type="pres">
      <dgm:prSet presAssocID="{1A181C10-BCC1-462F-BBFC-11162F48C08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7A5E71-87FF-442F-B706-03DC067DF2F7}" type="pres">
      <dgm:prSet presAssocID="{1A181C10-BCC1-462F-BBFC-11162F48C08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6BFAF7-26BE-4FC8-B366-FD54F381AD35}" srcId="{D3EB48A7-0EC1-4A74-B1C0-ED716140F54B}" destId="{1A181C10-BCC1-462F-BBFC-11162F48C08E}" srcOrd="1" destOrd="0" parTransId="{EB0C3728-87DA-4AB8-BCD9-40E0AFDCF64A}" sibTransId="{279AC71E-450E-4B8E-AC43-53FEDA6E1743}"/>
    <dgm:cxn modelId="{7AD574BB-CDA4-4B98-80BD-4EBA95884758}" srcId="{19ED0C1E-BCAA-4203-9616-064E0ECF5B3B}" destId="{4B217076-DAA4-44D7-BB6A-90AF4B025048}" srcOrd="1" destOrd="0" parTransId="{F0E5E127-CD29-4199-87EA-42D7F3866797}" sibTransId="{E7FBC5FA-94D0-422B-AF25-2987BE30BA46}"/>
    <dgm:cxn modelId="{478CB472-1753-4DE2-9A88-3B5BD05DBB42}" type="presOf" srcId="{D5517EE9-5073-4294-B079-95F2A06D819E}" destId="{927A5E71-87FF-442F-B706-03DC067DF2F7}" srcOrd="0" destOrd="0" presId="urn:microsoft.com/office/officeart/2005/8/layout/vList2"/>
    <dgm:cxn modelId="{C02FC372-3E3B-4041-9421-45BF517FB07E}" srcId="{1A181C10-BCC1-462F-BBFC-11162F48C08E}" destId="{B60CACB5-2CA7-4A71-958E-F2C1ADFB9A73}" srcOrd="2" destOrd="0" parTransId="{AADC763F-CBFC-4521-9823-ADD291DBBC2B}" sibTransId="{B8DA2814-AB5B-4B37-927C-C45065D22A00}"/>
    <dgm:cxn modelId="{522C105C-AAF3-4A86-B83E-7DDB8485AF34}" srcId="{1A181C10-BCC1-462F-BBFC-11162F48C08E}" destId="{28FD0625-3A62-4508-9D67-B90D9B3EBB03}" srcOrd="1" destOrd="0" parTransId="{0438F927-A505-4E41-A2E5-8304E4AE0B32}" sibTransId="{DA9B9198-23F4-42E2-A7AE-9F24788D184C}"/>
    <dgm:cxn modelId="{FA8DAB9A-89AC-43C5-93FE-2AA4EFC2ADF3}" type="presOf" srcId="{B6037706-777D-41F2-A739-21F7FB495494}" destId="{82D5C0A4-5CA0-4810-AC22-D12663637133}" srcOrd="0" destOrd="0" presId="urn:microsoft.com/office/officeart/2005/8/layout/vList2"/>
    <dgm:cxn modelId="{CC68454B-BFE2-456C-AEAC-96189DFC7B31}" type="presOf" srcId="{1A181C10-BCC1-462F-BBFC-11162F48C08E}" destId="{6E1E3E1B-07C6-4B27-AF64-2A7BD0712240}" srcOrd="0" destOrd="0" presId="urn:microsoft.com/office/officeart/2005/8/layout/vList2"/>
    <dgm:cxn modelId="{D20E3067-F3D9-428B-9EFC-8D0627D9FC8B}" type="presOf" srcId="{4B217076-DAA4-44D7-BB6A-90AF4B025048}" destId="{82D5C0A4-5CA0-4810-AC22-D12663637133}" srcOrd="0" destOrd="1" presId="urn:microsoft.com/office/officeart/2005/8/layout/vList2"/>
    <dgm:cxn modelId="{2BA24BD0-C03F-488F-A66F-70A724574101}" type="presOf" srcId="{19ED0C1E-BCAA-4203-9616-064E0ECF5B3B}" destId="{558C88C8-F3DE-4914-B73D-B01CC331C8D7}" srcOrd="0" destOrd="0" presId="urn:microsoft.com/office/officeart/2005/8/layout/vList2"/>
    <dgm:cxn modelId="{FB398DE8-C386-474D-9B89-D9B07AE4AEEA}" type="presOf" srcId="{D3EB48A7-0EC1-4A74-B1C0-ED716140F54B}" destId="{3636A7A8-47E6-4AA1-883D-59C260468D5E}" srcOrd="0" destOrd="0" presId="urn:microsoft.com/office/officeart/2005/8/layout/vList2"/>
    <dgm:cxn modelId="{72DAB1F2-1650-4C87-9101-3C6D1FCDAB1D}" type="presOf" srcId="{B60CACB5-2CA7-4A71-958E-F2C1ADFB9A73}" destId="{927A5E71-87FF-442F-B706-03DC067DF2F7}" srcOrd="0" destOrd="2" presId="urn:microsoft.com/office/officeart/2005/8/layout/vList2"/>
    <dgm:cxn modelId="{4DF235FD-1EC8-4EB2-A6D6-167AA952A147}" srcId="{1A181C10-BCC1-462F-BBFC-11162F48C08E}" destId="{D5517EE9-5073-4294-B079-95F2A06D819E}" srcOrd="0" destOrd="0" parTransId="{71B6A7CB-B626-4A0A-8EAE-615ADB936BAD}" sibTransId="{B57CB500-09E2-44CA-B4BB-4AA90E764059}"/>
    <dgm:cxn modelId="{1109E140-7576-43E4-88D9-EA1B0C7F5056}" srcId="{19ED0C1E-BCAA-4203-9616-064E0ECF5B3B}" destId="{B6037706-777D-41F2-A739-21F7FB495494}" srcOrd="0" destOrd="0" parTransId="{72F0A589-239A-44A5-AF5B-E113E703F66F}" sibTransId="{CBDD43AB-6B73-48E8-A926-B1711A9160B4}"/>
    <dgm:cxn modelId="{5BC930BA-4CBF-43B0-AC8F-00D3B7BFD045}" srcId="{D3EB48A7-0EC1-4A74-B1C0-ED716140F54B}" destId="{19ED0C1E-BCAA-4203-9616-064E0ECF5B3B}" srcOrd="0" destOrd="0" parTransId="{7FA6D167-4315-4B06-BFC7-3880EE5B3004}" sibTransId="{11CD2560-C5A8-4427-AF47-77EE8F32E5F5}"/>
    <dgm:cxn modelId="{6181BA19-B68A-4E8C-ACBD-35DB7EDD9FAC}" type="presOf" srcId="{28FD0625-3A62-4508-9D67-B90D9B3EBB03}" destId="{927A5E71-87FF-442F-B706-03DC067DF2F7}" srcOrd="0" destOrd="1" presId="urn:microsoft.com/office/officeart/2005/8/layout/vList2"/>
    <dgm:cxn modelId="{5836B15F-87FC-46EA-B674-B3102388777C}" type="presParOf" srcId="{3636A7A8-47E6-4AA1-883D-59C260468D5E}" destId="{558C88C8-F3DE-4914-B73D-B01CC331C8D7}" srcOrd="0" destOrd="0" presId="urn:microsoft.com/office/officeart/2005/8/layout/vList2"/>
    <dgm:cxn modelId="{E5F2FEE6-56DA-44E3-AA30-59CCD61930B5}" type="presParOf" srcId="{3636A7A8-47E6-4AA1-883D-59C260468D5E}" destId="{82D5C0A4-5CA0-4810-AC22-D12663637133}" srcOrd="1" destOrd="0" presId="urn:microsoft.com/office/officeart/2005/8/layout/vList2"/>
    <dgm:cxn modelId="{5BC02751-6B84-465E-9DB6-155A0031C05D}" type="presParOf" srcId="{3636A7A8-47E6-4AA1-883D-59C260468D5E}" destId="{6E1E3E1B-07C6-4B27-AF64-2A7BD0712240}" srcOrd="2" destOrd="0" presId="urn:microsoft.com/office/officeart/2005/8/layout/vList2"/>
    <dgm:cxn modelId="{FF43CB6E-2D4E-4A2E-B727-0DC83FB695F3}" type="presParOf" srcId="{3636A7A8-47E6-4AA1-883D-59C260468D5E}" destId="{927A5E71-87FF-442F-B706-03DC067DF2F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EB48A7-0EC1-4A74-B1C0-ED716140F54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ED0C1E-BCAA-4203-9616-064E0ECF5B3B}">
      <dgm:prSet phldrT="[Text]"/>
      <dgm:spPr/>
      <dgm:t>
        <a:bodyPr/>
        <a:lstStyle/>
        <a:p>
          <a:r>
            <a:rPr lang="en-US" altLang="en-US" dirty="0" smtClean="0"/>
            <a:t>1 Proposal: </a:t>
          </a:r>
          <a:r>
            <a:rPr lang="en-US" altLang="en-US" dirty="0" err="1" smtClean="0"/>
            <a:t>Sampah</a:t>
          </a:r>
          <a:r>
            <a:rPr lang="en-US" altLang="en-US" dirty="0" smtClean="0"/>
            <a:t> </a:t>
          </a:r>
          <a:r>
            <a:rPr lang="en-US" altLang="en-US" dirty="0" smtClean="0">
              <a:sym typeface="Wingdings" panose="05000000000000000000" pitchFamily="2" charset="2"/>
            </a:rPr>
            <a:t> Paving Block</a:t>
          </a:r>
          <a:endParaRPr lang="en-US" dirty="0"/>
        </a:p>
      </dgm:t>
    </dgm:pt>
    <dgm:pt modelId="{7FA6D167-4315-4B06-BFC7-3880EE5B3004}" type="parTrans" cxnId="{5BC930BA-4CBF-43B0-AC8F-00D3B7BFD045}">
      <dgm:prSet/>
      <dgm:spPr/>
      <dgm:t>
        <a:bodyPr/>
        <a:lstStyle/>
        <a:p>
          <a:endParaRPr lang="en-US"/>
        </a:p>
      </dgm:t>
    </dgm:pt>
    <dgm:pt modelId="{11CD2560-C5A8-4427-AF47-77EE8F32E5F5}" type="sibTrans" cxnId="{5BC930BA-4CBF-43B0-AC8F-00D3B7BFD045}">
      <dgm:prSet/>
      <dgm:spPr/>
      <dgm:t>
        <a:bodyPr/>
        <a:lstStyle/>
        <a:p>
          <a:endParaRPr lang="en-US"/>
        </a:p>
      </dgm:t>
    </dgm:pt>
    <dgm:pt modelId="{1A181C10-BCC1-462F-BBFC-11162F48C08E}">
      <dgm:prSet phldrT="[Text]"/>
      <dgm:spPr/>
      <dgm:t>
        <a:bodyPr/>
        <a:lstStyle/>
        <a:p>
          <a:r>
            <a:rPr lang="en-US" altLang="en-US" dirty="0" smtClean="0"/>
            <a:t>2 Proposal: </a:t>
          </a:r>
          <a:r>
            <a:rPr lang="en-US" altLang="en-US" dirty="0" err="1" smtClean="0"/>
            <a:t>Kec</a:t>
          </a:r>
          <a:r>
            <a:rPr lang="en-US" altLang="en-US" dirty="0" smtClean="0"/>
            <a:t>. </a:t>
          </a:r>
          <a:r>
            <a:rPr lang="en-US" altLang="en-US" dirty="0" err="1" smtClean="0"/>
            <a:t>Pulau</a:t>
          </a:r>
          <a:r>
            <a:rPr lang="en-US" altLang="en-US" dirty="0" smtClean="0"/>
            <a:t> </a:t>
          </a:r>
          <a:r>
            <a:rPr lang="en-US" altLang="en-US" dirty="0" err="1" smtClean="0"/>
            <a:t>Panggang</a:t>
          </a:r>
          <a:r>
            <a:rPr lang="en-US" altLang="en-US" dirty="0" smtClean="0"/>
            <a:t> (P. </a:t>
          </a:r>
          <a:r>
            <a:rPr lang="en-US" altLang="en-US" dirty="0" err="1" smtClean="0"/>
            <a:t>Pramuka</a:t>
          </a:r>
          <a:r>
            <a:rPr lang="en-US" altLang="en-US" dirty="0" smtClean="0"/>
            <a:t>)</a:t>
          </a:r>
          <a:endParaRPr lang="en-US" dirty="0"/>
        </a:p>
      </dgm:t>
    </dgm:pt>
    <dgm:pt modelId="{EB0C3728-87DA-4AB8-BCD9-40E0AFDCF64A}" type="parTrans" cxnId="{0B6BFAF7-26BE-4FC8-B366-FD54F381AD35}">
      <dgm:prSet/>
      <dgm:spPr/>
      <dgm:t>
        <a:bodyPr/>
        <a:lstStyle/>
        <a:p>
          <a:endParaRPr lang="en-US"/>
        </a:p>
      </dgm:t>
    </dgm:pt>
    <dgm:pt modelId="{279AC71E-450E-4B8E-AC43-53FEDA6E1743}" type="sibTrans" cxnId="{0B6BFAF7-26BE-4FC8-B366-FD54F381AD35}">
      <dgm:prSet/>
      <dgm:spPr/>
      <dgm:t>
        <a:bodyPr/>
        <a:lstStyle/>
        <a:p>
          <a:endParaRPr lang="en-US"/>
        </a:p>
      </dgm:t>
    </dgm:pt>
    <dgm:pt modelId="{D5517EE9-5073-4294-B079-95F2A06D819E}">
      <dgm:prSet phldrT="[Text]"/>
      <dgm:spPr/>
      <dgm:t>
        <a:bodyPr/>
        <a:lstStyle/>
        <a:p>
          <a:r>
            <a:rPr lang="en-US" dirty="0" err="1" smtClean="0"/>
            <a:t>Komunitas</a:t>
          </a:r>
          <a:r>
            <a:rPr lang="en-US" dirty="0" smtClean="0"/>
            <a:t> PKK</a:t>
          </a:r>
          <a:endParaRPr lang="en-US" dirty="0"/>
        </a:p>
      </dgm:t>
    </dgm:pt>
    <dgm:pt modelId="{71B6A7CB-B626-4A0A-8EAE-615ADB936BAD}" type="parTrans" cxnId="{4DF235FD-1EC8-4EB2-A6D6-167AA952A147}">
      <dgm:prSet/>
      <dgm:spPr/>
      <dgm:t>
        <a:bodyPr/>
        <a:lstStyle/>
        <a:p>
          <a:endParaRPr lang="en-US"/>
        </a:p>
      </dgm:t>
    </dgm:pt>
    <dgm:pt modelId="{B57CB500-09E2-44CA-B4BB-4AA90E764059}" type="sibTrans" cxnId="{4DF235FD-1EC8-4EB2-A6D6-167AA952A147}">
      <dgm:prSet/>
      <dgm:spPr/>
      <dgm:t>
        <a:bodyPr/>
        <a:lstStyle/>
        <a:p>
          <a:endParaRPr lang="en-US"/>
        </a:p>
      </dgm:t>
    </dgm:pt>
    <dgm:pt modelId="{F77F7C32-1981-4013-B144-B0AF1D2A0A18}">
      <dgm:prSet phldrT="[Text]"/>
      <dgm:spPr/>
      <dgm:t>
        <a:bodyPr/>
        <a:lstStyle/>
        <a:p>
          <a:r>
            <a:rPr lang="en-US" dirty="0" smtClean="0"/>
            <a:t>UMKM </a:t>
          </a:r>
          <a:r>
            <a:rPr lang="en-US" dirty="0" err="1" smtClean="0"/>
            <a:t>kuliner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</a:t>
          </a:r>
          <a:r>
            <a:rPr lang="en-US" dirty="0" err="1" smtClean="0"/>
            <a:t>kecil</a:t>
          </a:r>
          <a:endParaRPr lang="en-US" dirty="0"/>
        </a:p>
      </dgm:t>
    </dgm:pt>
    <dgm:pt modelId="{71B5FE12-FA08-4214-87A3-6AE60902D937}" type="parTrans" cxnId="{08DAF8F4-36F4-498E-A3D0-70F50B91A028}">
      <dgm:prSet/>
      <dgm:spPr/>
      <dgm:t>
        <a:bodyPr/>
        <a:lstStyle/>
        <a:p>
          <a:endParaRPr lang="en-US"/>
        </a:p>
      </dgm:t>
    </dgm:pt>
    <dgm:pt modelId="{92402602-EF32-4AD6-8931-FA9D04A3AAD6}" type="sibTrans" cxnId="{08DAF8F4-36F4-498E-A3D0-70F50B91A028}">
      <dgm:prSet/>
      <dgm:spPr/>
      <dgm:t>
        <a:bodyPr/>
        <a:lstStyle/>
        <a:p>
          <a:endParaRPr lang="en-US"/>
        </a:p>
      </dgm:t>
    </dgm:pt>
    <dgm:pt modelId="{EF933A44-B3D0-4694-A78D-0DA2B23319FB}">
      <dgm:prSet phldrT="[Text]"/>
      <dgm:spPr/>
      <dgm:t>
        <a:bodyPr/>
        <a:lstStyle/>
        <a:p>
          <a:r>
            <a:rPr lang="en-US" dirty="0" smtClean="0"/>
            <a:t>1 Proposal: </a:t>
          </a:r>
          <a:r>
            <a:rPr lang="en-US" dirty="0" err="1" smtClean="0"/>
            <a:t>Pengelolaan</a:t>
          </a:r>
          <a:r>
            <a:rPr lang="en-US" dirty="0" smtClean="0"/>
            <a:t> </a:t>
          </a:r>
          <a:r>
            <a:rPr lang="en-US" dirty="0" err="1" smtClean="0"/>
            <a:t>Sampah</a:t>
          </a:r>
          <a:r>
            <a:rPr lang="en-US" dirty="0" smtClean="0"/>
            <a:t> di </a:t>
          </a:r>
          <a:r>
            <a:rPr lang="en-US" dirty="0" err="1" smtClean="0"/>
            <a:t>Lingk</a:t>
          </a:r>
          <a:r>
            <a:rPr lang="en-US" dirty="0" smtClean="0"/>
            <a:t>. BINUS</a:t>
          </a:r>
          <a:endParaRPr lang="en-US" dirty="0"/>
        </a:p>
      </dgm:t>
    </dgm:pt>
    <dgm:pt modelId="{75672A92-E396-4AF0-A005-3E1362FA0F59}" type="parTrans" cxnId="{03B34BBB-A0DF-4002-93A4-702A75431259}">
      <dgm:prSet/>
      <dgm:spPr/>
      <dgm:t>
        <a:bodyPr/>
        <a:lstStyle/>
        <a:p>
          <a:endParaRPr lang="en-US"/>
        </a:p>
      </dgm:t>
    </dgm:pt>
    <dgm:pt modelId="{7363B929-D82A-436F-ABC9-238385D6FF31}" type="sibTrans" cxnId="{03B34BBB-A0DF-4002-93A4-702A75431259}">
      <dgm:prSet/>
      <dgm:spPr/>
      <dgm:t>
        <a:bodyPr/>
        <a:lstStyle/>
        <a:p>
          <a:endParaRPr lang="en-US"/>
        </a:p>
      </dgm:t>
    </dgm:pt>
    <dgm:pt modelId="{4AD0A8C4-346E-411D-B2FC-E333C31D7D0F}">
      <dgm:prSet phldrT="[Text]"/>
      <dgm:spPr/>
      <dgm:t>
        <a:bodyPr/>
        <a:lstStyle/>
        <a:p>
          <a:r>
            <a:rPr lang="en-US" dirty="0" smtClean="0"/>
            <a:t>1 Proposal </a:t>
          </a:r>
          <a:r>
            <a:rPr lang="en-US" dirty="0" err="1" smtClean="0"/>
            <a:t>bebas</a:t>
          </a:r>
          <a:endParaRPr lang="en-US" dirty="0"/>
        </a:p>
      </dgm:t>
    </dgm:pt>
    <dgm:pt modelId="{9AB90726-7A4C-40BA-A0C5-F57D8242250F}" type="parTrans" cxnId="{EEC770A9-79CF-49C2-9749-9AC8D1BD030C}">
      <dgm:prSet/>
      <dgm:spPr/>
      <dgm:t>
        <a:bodyPr/>
        <a:lstStyle/>
        <a:p>
          <a:endParaRPr lang="en-US"/>
        </a:p>
      </dgm:t>
    </dgm:pt>
    <dgm:pt modelId="{64AFF0D6-3B07-4885-89BE-DAE53C989715}" type="sibTrans" cxnId="{EEC770A9-79CF-49C2-9749-9AC8D1BD030C}">
      <dgm:prSet/>
      <dgm:spPr/>
      <dgm:t>
        <a:bodyPr/>
        <a:lstStyle/>
        <a:p>
          <a:endParaRPr lang="en-US"/>
        </a:p>
      </dgm:t>
    </dgm:pt>
    <dgm:pt modelId="{1E2E215F-690A-4229-9CB8-CE1F38A668D3}">
      <dgm:prSet phldrT="[Text]"/>
      <dgm:spPr/>
      <dgm:t>
        <a:bodyPr/>
        <a:lstStyle/>
        <a:p>
          <a:r>
            <a:rPr lang="en-US" dirty="0" err="1" smtClean="0"/>
            <a:t>Komunitas</a:t>
          </a:r>
          <a:r>
            <a:rPr lang="en-US" dirty="0" smtClean="0"/>
            <a:t> </a:t>
          </a:r>
          <a:r>
            <a:rPr lang="en-US" dirty="0" err="1" smtClean="0"/>
            <a:t>Desa</a:t>
          </a:r>
          <a:r>
            <a:rPr lang="en-US" dirty="0" smtClean="0"/>
            <a:t> </a:t>
          </a:r>
          <a:r>
            <a:rPr lang="en-US" dirty="0" err="1" smtClean="0"/>
            <a:t>Hijau</a:t>
          </a:r>
          <a:endParaRPr lang="en-US" dirty="0"/>
        </a:p>
      </dgm:t>
    </dgm:pt>
    <dgm:pt modelId="{C8FC4599-39A3-4AD0-84A4-10D922E0681F}" type="parTrans" cxnId="{5A20CB2C-92E3-4257-8C4C-4C2ABDB17D24}">
      <dgm:prSet/>
      <dgm:spPr/>
      <dgm:t>
        <a:bodyPr/>
        <a:lstStyle/>
        <a:p>
          <a:endParaRPr lang="en-US"/>
        </a:p>
      </dgm:t>
    </dgm:pt>
    <dgm:pt modelId="{3005CD3D-33AD-4C06-88CD-74DB8FE3796F}" type="sibTrans" cxnId="{5A20CB2C-92E3-4257-8C4C-4C2ABDB17D24}">
      <dgm:prSet/>
      <dgm:spPr/>
      <dgm:t>
        <a:bodyPr/>
        <a:lstStyle/>
        <a:p>
          <a:endParaRPr lang="en-US"/>
        </a:p>
      </dgm:t>
    </dgm:pt>
    <dgm:pt modelId="{3636A7A8-47E6-4AA1-883D-59C260468D5E}" type="pres">
      <dgm:prSet presAssocID="{D3EB48A7-0EC1-4A74-B1C0-ED716140F54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8C88C8-F3DE-4914-B73D-B01CC331C8D7}" type="pres">
      <dgm:prSet presAssocID="{19ED0C1E-BCAA-4203-9616-064E0ECF5B3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5F6462-855F-4F49-B523-AFEF42BB50EE}" type="pres">
      <dgm:prSet presAssocID="{11CD2560-C5A8-4427-AF47-77EE8F32E5F5}" presName="spacer" presStyleCnt="0"/>
      <dgm:spPr/>
    </dgm:pt>
    <dgm:pt modelId="{6E1E3E1B-07C6-4B27-AF64-2A7BD0712240}" type="pres">
      <dgm:prSet presAssocID="{1A181C10-BCC1-462F-BBFC-11162F48C08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7A5E71-87FF-442F-B706-03DC067DF2F7}" type="pres">
      <dgm:prSet presAssocID="{1A181C10-BCC1-462F-BBFC-11162F48C08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4706C4-7070-4906-A556-7A881CC418C4}" type="pres">
      <dgm:prSet presAssocID="{EF933A44-B3D0-4694-A78D-0DA2B23319F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3528AD-782D-47DB-B500-F31839FADCDE}" type="pres">
      <dgm:prSet presAssocID="{7363B929-D82A-436F-ABC9-238385D6FF31}" presName="spacer" presStyleCnt="0"/>
      <dgm:spPr/>
    </dgm:pt>
    <dgm:pt modelId="{CFBAE482-B98B-4A3A-B33C-A35593288C8C}" type="pres">
      <dgm:prSet presAssocID="{4AD0A8C4-346E-411D-B2FC-E333C31D7D0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6BFAF7-26BE-4FC8-B366-FD54F381AD35}" srcId="{D3EB48A7-0EC1-4A74-B1C0-ED716140F54B}" destId="{1A181C10-BCC1-462F-BBFC-11162F48C08E}" srcOrd="1" destOrd="0" parTransId="{EB0C3728-87DA-4AB8-BCD9-40E0AFDCF64A}" sibTransId="{279AC71E-450E-4B8E-AC43-53FEDA6E1743}"/>
    <dgm:cxn modelId="{6CEF8A69-D8DD-49CA-80A6-B85C13ADE4E2}" type="presOf" srcId="{4AD0A8C4-346E-411D-B2FC-E333C31D7D0F}" destId="{CFBAE482-B98B-4A3A-B33C-A35593288C8C}" srcOrd="0" destOrd="0" presId="urn:microsoft.com/office/officeart/2005/8/layout/vList2"/>
    <dgm:cxn modelId="{C6CC8E25-4F32-4BAE-99B7-045915D4683C}" type="presOf" srcId="{1E2E215F-690A-4229-9CB8-CE1F38A668D3}" destId="{927A5E71-87FF-442F-B706-03DC067DF2F7}" srcOrd="0" destOrd="2" presId="urn:microsoft.com/office/officeart/2005/8/layout/vList2"/>
    <dgm:cxn modelId="{53441A77-58CC-4C8F-AF71-7597F8E8B245}" type="presOf" srcId="{D3EB48A7-0EC1-4A74-B1C0-ED716140F54B}" destId="{3636A7A8-47E6-4AA1-883D-59C260468D5E}" srcOrd="0" destOrd="0" presId="urn:microsoft.com/office/officeart/2005/8/layout/vList2"/>
    <dgm:cxn modelId="{E518656F-D608-4CAA-B5A5-D1FADAAF1AAB}" type="presOf" srcId="{19ED0C1E-BCAA-4203-9616-064E0ECF5B3B}" destId="{558C88C8-F3DE-4914-B73D-B01CC331C8D7}" srcOrd="0" destOrd="0" presId="urn:microsoft.com/office/officeart/2005/8/layout/vList2"/>
    <dgm:cxn modelId="{4DF235FD-1EC8-4EB2-A6D6-167AA952A147}" srcId="{1A181C10-BCC1-462F-BBFC-11162F48C08E}" destId="{D5517EE9-5073-4294-B079-95F2A06D819E}" srcOrd="0" destOrd="0" parTransId="{71B6A7CB-B626-4A0A-8EAE-615ADB936BAD}" sibTransId="{B57CB500-09E2-44CA-B4BB-4AA90E764059}"/>
    <dgm:cxn modelId="{B0944323-560D-4E39-8A28-EC4DB1DBFE97}" type="presOf" srcId="{F77F7C32-1981-4013-B144-B0AF1D2A0A18}" destId="{927A5E71-87FF-442F-B706-03DC067DF2F7}" srcOrd="0" destOrd="1" presId="urn:microsoft.com/office/officeart/2005/8/layout/vList2"/>
    <dgm:cxn modelId="{93086503-F322-4AC1-ACB4-05EEF59A28AD}" type="presOf" srcId="{1A181C10-BCC1-462F-BBFC-11162F48C08E}" destId="{6E1E3E1B-07C6-4B27-AF64-2A7BD0712240}" srcOrd="0" destOrd="0" presId="urn:microsoft.com/office/officeart/2005/8/layout/vList2"/>
    <dgm:cxn modelId="{6F7B78F0-436E-4787-A047-8F99D4824CDF}" type="presOf" srcId="{D5517EE9-5073-4294-B079-95F2A06D819E}" destId="{927A5E71-87FF-442F-B706-03DC067DF2F7}" srcOrd="0" destOrd="0" presId="urn:microsoft.com/office/officeart/2005/8/layout/vList2"/>
    <dgm:cxn modelId="{5A20CB2C-92E3-4257-8C4C-4C2ABDB17D24}" srcId="{1A181C10-BCC1-462F-BBFC-11162F48C08E}" destId="{1E2E215F-690A-4229-9CB8-CE1F38A668D3}" srcOrd="2" destOrd="0" parTransId="{C8FC4599-39A3-4AD0-84A4-10D922E0681F}" sibTransId="{3005CD3D-33AD-4C06-88CD-74DB8FE3796F}"/>
    <dgm:cxn modelId="{5BC930BA-4CBF-43B0-AC8F-00D3B7BFD045}" srcId="{D3EB48A7-0EC1-4A74-B1C0-ED716140F54B}" destId="{19ED0C1E-BCAA-4203-9616-064E0ECF5B3B}" srcOrd="0" destOrd="0" parTransId="{7FA6D167-4315-4B06-BFC7-3880EE5B3004}" sibTransId="{11CD2560-C5A8-4427-AF47-77EE8F32E5F5}"/>
    <dgm:cxn modelId="{5CB75931-CFD0-439E-9F42-B1FA76B1D65A}" type="presOf" srcId="{EF933A44-B3D0-4694-A78D-0DA2B23319FB}" destId="{3D4706C4-7070-4906-A556-7A881CC418C4}" srcOrd="0" destOrd="0" presId="urn:microsoft.com/office/officeart/2005/8/layout/vList2"/>
    <dgm:cxn modelId="{08DAF8F4-36F4-498E-A3D0-70F50B91A028}" srcId="{1A181C10-BCC1-462F-BBFC-11162F48C08E}" destId="{F77F7C32-1981-4013-B144-B0AF1D2A0A18}" srcOrd="1" destOrd="0" parTransId="{71B5FE12-FA08-4214-87A3-6AE60902D937}" sibTransId="{92402602-EF32-4AD6-8931-FA9D04A3AAD6}"/>
    <dgm:cxn modelId="{EEC770A9-79CF-49C2-9749-9AC8D1BD030C}" srcId="{D3EB48A7-0EC1-4A74-B1C0-ED716140F54B}" destId="{4AD0A8C4-346E-411D-B2FC-E333C31D7D0F}" srcOrd="3" destOrd="0" parTransId="{9AB90726-7A4C-40BA-A0C5-F57D8242250F}" sibTransId="{64AFF0D6-3B07-4885-89BE-DAE53C989715}"/>
    <dgm:cxn modelId="{03B34BBB-A0DF-4002-93A4-702A75431259}" srcId="{D3EB48A7-0EC1-4A74-B1C0-ED716140F54B}" destId="{EF933A44-B3D0-4694-A78D-0DA2B23319FB}" srcOrd="2" destOrd="0" parTransId="{75672A92-E396-4AF0-A005-3E1362FA0F59}" sibTransId="{7363B929-D82A-436F-ABC9-238385D6FF31}"/>
    <dgm:cxn modelId="{C13D9ADE-1FD9-4704-B076-BE4747AE43AF}" type="presParOf" srcId="{3636A7A8-47E6-4AA1-883D-59C260468D5E}" destId="{558C88C8-F3DE-4914-B73D-B01CC331C8D7}" srcOrd="0" destOrd="0" presId="urn:microsoft.com/office/officeart/2005/8/layout/vList2"/>
    <dgm:cxn modelId="{CBC94027-DAE2-4100-AD51-0E78A7123C8D}" type="presParOf" srcId="{3636A7A8-47E6-4AA1-883D-59C260468D5E}" destId="{5B5F6462-855F-4F49-B523-AFEF42BB50EE}" srcOrd="1" destOrd="0" presId="urn:microsoft.com/office/officeart/2005/8/layout/vList2"/>
    <dgm:cxn modelId="{F9F224BC-FA02-4518-B1EF-D9D7A7E7F783}" type="presParOf" srcId="{3636A7A8-47E6-4AA1-883D-59C260468D5E}" destId="{6E1E3E1B-07C6-4B27-AF64-2A7BD0712240}" srcOrd="2" destOrd="0" presId="urn:microsoft.com/office/officeart/2005/8/layout/vList2"/>
    <dgm:cxn modelId="{6640B010-EE79-452C-9BD4-AC51A4DDDA3A}" type="presParOf" srcId="{3636A7A8-47E6-4AA1-883D-59C260468D5E}" destId="{927A5E71-87FF-442F-B706-03DC067DF2F7}" srcOrd="3" destOrd="0" presId="urn:microsoft.com/office/officeart/2005/8/layout/vList2"/>
    <dgm:cxn modelId="{F4BA3FA5-BE47-4496-88EE-F0D80CC5662B}" type="presParOf" srcId="{3636A7A8-47E6-4AA1-883D-59C260468D5E}" destId="{3D4706C4-7070-4906-A556-7A881CC418C4}" srcOrd="4" destOrd="0" presId="urn:microsoft.com/office/officeart/2005/8/layout/vList2"/>
    <dgm:cxn modelId="{21408B54-DC93-4700-96A4-39794950EBD7}" type="presParOf" srcId="{3636A7A8-47E6-4AA1-883D-59C260468D5E}" destId="{283528AD-782D-47DB-B500-F31839FADCDE}" srcOrd="5" destOrd="0" presId="urn:microsoft.com/office/officeart/2005/8/layout/vList2"/>
    <dgm:cxn modelId="{856FF5CB-9549-4903-8915-BAF72175D490}" type="presParOf" srcId="{3636A7A8-47E6-4AA1-883D-59C260468D5E}" destId="{CFBAE482-B98B-4A3A-B33C-A35593288C8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C8DDE4-F870-4906-AF8B-5CC25282662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FBEB3A-30B0-4FBD-BD3F-FF4FFE22E614}">
      <dgm:prSet phldrT="[Text]"/>
      <dgm:spPr/>
      <dgm:t>
        <a:bodyPr/>
        <a:lstStyle/>
        <a:p>
          <a:r>
            <a:rPr lang="en-US" dirty="0" smtClean="0"/>
            <a:t>Pembangunan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kepentingan</a:t>
          </a:r>
          <a:r>
            <a:rPr lang="en-US" dirty="0" smtClean="0"/>
            <a:t> </a:t>
          </a:r>
          <a:r>
            <a:rPr lang="en-US" dirty="0" err="1" smtClean="0"/>
            <a:t>masyarakat</a:t>
          </a:r>
          <a:r>
            <a:rPr lang="en-US" dirty="0" smtClean="0"/>
            <a:t> </a:t>
          </a:r>
          <a:r>
            <a:rPr lang="en-US" dirty="0" err="1" smtClean="0"/>
            <a:t>akar</a:t>
          </a:r>
          <a:r>
            <a:rPr lang="en-US" dirty="0" smtClean="0"/>
            <a:t> </a:t>
          </a:r>
          <a:r>
            <a:rPr lang="en-US" dirty="0" err="1" smtClean="0"/>
            <a:t>rumput</a:t>
          </a:r>
          <a:endParaRPr lang="en-US" dirty="0"/>
        </a:p>
      </dgm:t>
    </dgm:pt>
    <dgm:pt modelId="{EDC969CD-9622-413D-881B-15B504CF70E6}" type="parTrans" cxnId="{ED67CC52-5968-4737-9AC4-4FCA1B26A3F1}">
      <dgm:prSet/>
      <dgm:spPr/>
      <dgm:t>
        <a:bodyPr/>
        <a:lstStyle/>
        <a:p>
          <a:endParaRPr lang="en-US"/>
        </a:p>
      </dgm:t>
    </dgm:pt>
    <dgm:pt modelId="{50AC32EA-2210-4158-9EE1-A3B12F71EC18}" type="sibTrans" cxnId="{ED67CC52-5968-4737-9AC4-4FCA1B26A3F1}">
      <dgm:prSet/>
      <dgm:spPr/>
      <dgm:t>
        <a:bodyPr/>
        <a:lstStyle/>
        <a:p>
          <a:endParaRPr lang="en-US"/>
        </a:p>
      </dgm:t>
    </dgm:pt>
    <dgm:pt modelId="{CB4715B4-0C70-4FB1-A43F-E41B77BB8364}">
      <dgm:prSet phldrT="[Text]"/>
      <dgm:spPr/>
      <dgm:t>
        <a:bodyPr/>
        <a:lstStyle/>
        <a:p>
          <a:r>
            <a:rPr lang="en-US" dirty="0" err="1" smtClean="0"/>
            <a:t>Pelayanan</a:t>
          </a:r>
          <a:r>
            <a:rPr lang="en-US" dirty="0" smtClean="0"/>
            <a:t> </a:t>
          </a:r>
          <a:r>
            <a:rPr lang="en-US" dirty="0" err="1" smtClean="0"/>
            <a:t>kesehatan</a:t>
          </a:r>
          <a:r>
            <a:rPr lang="en-US" dirty="0" smtClean="0"/>
            <a:t> </a:t>
          </a:r>
          <a:r>
            <a:rPr lang="en-US" dirty="0" err="1" smtClean="0"/>
            <a:t>dasar</a:t>
          </a:r>
          <a:endParaRPr lang="en-US" dirty="0"/>
        </a:p>
      </dgm:t>
    </dgm:pt>
    <dgm:pt modelId="{11D22A6D-9ECA-4A8C-A174-FD7694D50909}" type="parTrans" cxnId="{2C9DDB39-78A0-4AD5-8DC3-731B7816DA92}">
      <dgm:prSet/>
      <dgm:spPr/>
      <dgm:t>
        <a:bodyPr/>
        <a:lstStyle/>
        <a:p>
          <a:endParaRPr lang="en-US"/>
        </a:p>
      </dgm:t>
    </dgm:pt>
    <dgm:pt modelId="{B266D331-B6B6-459C-BF56-C45FCECC7E4F}" type="sibTrans" cxnId="{2C9DDB39-78A0-4AD5-8DC3-731B7816DA92}">
      <dgm:prSet/>
      <dgm:spPr/>
      <dgm:t>
        <a:bodyPr/>
        <a:lstStyle/>
        <a:p>
          <a:endParaRPr lang="en-US"/>
        </a:p>
      </dgm:t>
    </dgm:pt>
    <dgm:pt modelId="{06029086-F638-4BA4-A1EE-29355DDEED19}">
      <dgm:prSet phldrT="[Text]"/>
      <dgm:spPr/>
      <dgm:t>
        <a:bodyPr/>
        <a:lstStyle/>
        <a:p>
          <a:r>
            <a:rPr lang="en-US" dirty="0" err="1" smtClean="0"/>
            <a:t>Jangkauan</a:t>
          </a:r>
          <a:r>
            <a:rPr lang="en-US" dirty="0" smtClean="0"/>
            <a:t> </a:t>
          </a:r>
          <a:r>
            <a:rPr lang="en-US" dirty="0" err="1" smtClean="0"/>
            <a:t>prioritas</a:t>
          </a:r>
          <a:r>
            <a:rPr lang="en-US" dirty="0" smtClean="0"/>
            <a:t> dan </a:t>
          </a:r>
          <a:r>
            <a:rPr lang="en-US" dirty="0" err="1" smtClean="0"/>
            <a:t>ketentuan</a:t>
          </a:r>
          <a:r>
            <a:rPr lang="en-US" dirty="0" smtClean="0"/>
            <a:t> lain </a:t>
          </a:r>
          <a:r>
            <a:rPr lang="en-US" dirty="0" err="1" smtClean="0"/>
            <a:t>ditentukan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</a:t>
          </a:r>
          <a:r>
            <a:rPr lang="en-US" dirty="0" err="1" smtClean="0"/>
            <a:t>Kedutaan</a:t>
          </a:r>
          <a:r>
            <a:rPr lang="en-US" dirty="0" smtClean="0"/>
            <a:t> </a:t>
          </a:r>
          <a:r>
            <a:rPr lang="en-US" dirty="0" err="1" smtClean="0"/>
            <a:t>Besar</a:t>
          </a:r>
          <a:r>
            <a:rPr lang="en-US" dirty="0" smtClean="0"/>
            <a:t> </a:t>
          </a:r>
          <a:r>
            <a:rPr lang="en-US" dirty="0" err="1" smtClean="0"/>
            <a:t>Jepang</a:t>
          </a:r>
          <a:r>
            <a:rPr lang="en-US" dirty="0" smtClean="0"/>
            <a:t> </a:t>
          </a:r>
          <a:r>
            <a:rPr lang="en-US" dirty="0" err="1" smtClean="0"/>
            <a:t>berdasarkan</a:t>
          </a:r>
          <a:r>
            <a:rPr lang="en-US" dirty="0" smtClean="0"/>
            <a:t> </a:t>
          </a:r>
          <a:r>
            <a:rPr lang="en-US" dirty="0" err="1" smtClean="0"/>
            <a:t>kebutuhan</a:t>
          </a:r>
          <a:r>
            <a:rPr lang="en-US" dirty="0" smtClean="0"/>
            <a:t>  </a:t>
          </a:r>
          <a:r>
            <a:rPr lang="en-US" dirty="0" err="1" smtClean="0"/>
            <a:t>lokal</a:t>
          </a:r>
          <a:endParaRPr lang="en-US" dirty="0"/>
        </a:p>
      </dgm:t>
    </dgm:pt>
    <dgm:pt modelId="{A94EE816-E7BA-4C2D-B1B9-4D6D0D74ECDA}" type="parTrans" cxnId="{4DD09F5E-4170-417A-A7A0-10ABB190BA86}">
      <dgm:prSet/>
      <dgm:spPr/>
      <dgm:t>
        <a:bodyPr/>
        <a:lstStyle/>
        <a:p>
          <a:endParaRPr lang="en-US"/>
        </a:p>
      </dgm:t>
    </dgm:pt>
    <dgm:pt modelId="{FC3D03A9-45D5-4767-B8BE-9949DCF52A61}" type="sibTrans" cxnId="{4DD09F5E-4170-417A-A7A0-10ABB190BA86}">
      <dgm:prSet/>
      <dgm:spPr/>
      <dgm:t>
        <a:bodyPr/>
        <a:lstStyle/>
        <a:p>
          <a:endParaRPr lang="en-US"/>
        </a:p>
      </dgm:t>
    </dgm:pt>
    <dgm:pt modelId="{EE25B6E5-3F74-4648-A4F8-FBE963BA9CB5}">
      <dgm:prSet/>
      <dgm:spPr/>
      <dgm:t>
        <a:bodyPr/>
        <a:lstStyle/>
        <a:p>
          <a:r>
            <a:rPr lang="en-US" dirty="0" smtClean="0"/>
            <a:t>Pendidikan </a:t>
          </a:r>
          <a:r>
            <a:rPr lang="en-US" dirty="0" err="1" smtClean="0"/>
            <a:t>dasar</a:t>
          </a:r>
          <a:endParaRPr lang="en-US" dirty="0"/>
        </a:p>
      </dgm:t>
    </dgm:pt>
    <dgm:pt modelId="{4B4D0F24-0AF8-4482-9B87-8A9A6575712C}" type="parTrans" cxnId="{5B11E557-CE20-47BE-A82D-3EE47BAEABB1}">
      <dgm:prSet/>
      <dgm:spPr/>
      <dgm:t>
        <a:bodyPr/>
        <a:lstStyle/>
        <a:p>
          <a:endParaRPr lang="en-US"/>
        </a:p>
      </dgm:t>
    </dgm:pt>
    <dgm:pt modelId="{C61E2B5C-8EAC-4437-A43B-3D4E59B23635}" type="sibTrans" cxnId="{5B11E557-CE20-47BE-A82D-3EE47BAEABB1}">
      <dgm:prSet/>
      <dgm:spPr/>
      <dgm:t>
        <a:bodyPr/>
        <a:lstStyle/>
        <a:p>
          <a:endParaRPr lang="en-US"/>
        </a:p>
      </dgm:t>
    </dgm:pt>
    <dgm:pt modelId="{E0ED5B31-8A93-42F4-A994-7C025F92E730}">
      <dgm:prSet/>
      <dgm:spPr/>
      <dgm:t>
        <a:bodyPr/>
        <a:lstStyle/>
        <a:p>
          <a:r>
            <a:rPr lang="en-US" dirty="0" err="1" smtClean="0"/>
            <a:t>Pengentasan</a:t>
          </a:r>
          <a:r>
            <a:rPr lang="en-US" dirty="0" smtClean="0"/>
            <a:t> </a:t>
          </a:r>
          <a:r>
            <a:rPr lang="en-US" dirty="0" err="1" smtClean="0"/>
            <a:t>kemiskinan</a:t>
          </a:r>
          <a:endParaRPr lang="en-US" dirty="0"/>
        </a:p>
      </dgm:t>
    </dgm:pt>
    <dgm:pt modelId="{A9F7DCB4-E775-4C80-8924-3358C1F81C8F}" type="parTrans" cxnId="{F74AAAD9-DEEB-4F6C-A572-B1B43EC2E462}">
      <dgm:prSet/>
      <dgm:spPr/>
      <dgm:t>
        <a:bodyPr/>
        <a:lstStyle/>
        <a:p>
          <a:endParaRPr lang="en-US"/>
        </a:p>
      </dgm:t>
    </dgm:pt>
    <dgm:pt modelId="{E248000B-13DB-40AF-9603-91EA08C56C2B}" type="sibTrans" cxnId="{F74AAAD9-DEEB-4F6C-A572-B1B43EC2E462}">
      <dgm:prSet/>
      <dgm:spPr/>
      <dgm:t>
        <a:bodyPr/>
        <a:lstStyle/>
        <a:p>
          <a:endParaRPr lang="en-US"/>
        </a:p>
      </dgm:t>
    </dgm:pt>
    <dgm:pt modelId="{0BCC86F1-C2BC-4C3D-A385-B76B04AE56B6}">
      <dgm:prSet/>
      <dgm:spPr/>
      <dgm:t>
        <a:bodyPr/>
        <a:lstStyle/>
        <a:p>
          <a:r>
            <a:rPr lang="en-US" dirty="0" err="1" smtClean="0"/>
            <a:t>Kesejahteraan</a:t>
          </a:r>
          <a:r>
            <a:rPr lang="en-US" dirty="0" smtClean="0"/>
            <a:t> </a:t>
          </a:r>
          <a:r>
            <a:rPr lang="en-US" dirty="0" err="1" smtClean="0"/>
            <a:t>masyarakat</a:t>
          </a:r>
          <a:endParaRPr lang="en-US" dirty="0"/>
        </a:p>
      </dgm:t>
    </dgm:pt>
    <dgm:pt modelId="{2E1C898C-77DB-4C93-94F1-FF3A57B13C02}" type="parTrans" cxnId="{581D4128-77C6-44EA-B0CB-FF54AB7CA086}">
      <dgm:prSet/>
      <dgm:spPr/>
      <dgm:t>
        <a:bodyPr/>
        <a:lstStyle/>
        <a:p>
          <a:endParaRPr lang="en-US"/>
        </a:p>
      </dgm:t>
    </dgm:pt>
    <dgm:pt modelId="{AE5B6289-7D83-4CA2-A91A-DBCB91370F77}" type="sibTrans" cxnId="{581D4128-77C6-44EA-B0CB-FF54AB7CA086}">
      <dgm:prSet/>
      <dgm:spPr/>
      <dgm:t>
        <a:bodyPr/>
        <a:lstStyle/>
        <a:p>
          <a:endParaRPr lang="en-US"/>
        </a:p>
      </dgm:t>
    </dgm:pt>
    <dgm:pt modelId="{BB0D147B-0049-4225-A771-FC6F45EFA3F0}">
      <dgm:prSet/>
      <dgm:spPr/>
      <dgm:t>
        <a:bodyPr/>
        <a:lstStyle/>
        <a:p>
          <a:r>
            <a:rPr lang="en-US" dirty="0" err="1" smtClean="0"/>
            <a:t>Lingkungan</a:t>
          </a:r>
          <a:r>
            <a:rPr lang="en-US" dirty="0" smtClean="0"/>
            <a:t> </a:t>
          </a:r>
          <a:r>
            <a:rPr lang="en-US" dirty="0" err="1" smtClean="0"/>
            <a:t>hidup</a:t>
          </a:r>
          <a:endParaRPr lang="en-US" dirty="0"/>
        </a:p>
      </dgm:t>
    </dgm:pt>
    <dgm:pt modelId="{6DA4CDE6-84EE-4870-8780-E784BEB75C42}" type="parTrans" cxnId="{D5EDC787-EAE8-4B02-B9B9-963B7B2F63EF}">
      <dgm:prSet/>
      <dgm:spPr/>
      <dgm:t>
        <a:bodyPr/>
        <a:lstStyle/>
        <a:p>
          <a:endParaRPr lang="en-US"/>
        </a:p>
      </dgm:t>
    </dgm:pt>
    <dgm:pt modelId="{EA2D7A02-3348-4A78-9770-19317BD53269}" type="sibTrans" cxnId="{D5EDC787-EAE8-4B02-B9B9-963B7B2F63EF}">
      <dgm:prSet/>
      <dgm:spPr/>
      <dgm:t>
        <a:bodyPr/>
        <a:lstStyle/>
        <a:p>
          <a:endParaRPr lang="en-US"/>
        </a:p>
      </dgm:t>
    </dgm:pt>
    <dgm:pt modelId="{6FAC41C1-BA63-43E2-B72F-810CC09525D8}" type="pres">
      <dgm:prSet presAssocID="{61C8DDE4-F870-4906-AF8B-5CC25282662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701816-56DF-448E-BFA7-2C8689D43766}" type="pres">
      <dgm:prSet presAssocID="{6BFBEB3A-30B0-4FBD-BD3F-FF4FFE22E61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DE8813-8869-4485-99B1-8E74C19003CB}" type="pres">
      <dgm:prSet presAssocID="{6BFBEB3A-30B0-4FBD-BD3F-FF4FFE22E61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61FB3E-504C-4194-B93F-6EF2F62B9EB0}" type="pres">
      <dgm:prSet presAssocID="{06029086-F638-4BA4-A1EE-29355DDEED1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5F3DE8-B79E-460F-9484-12282C0D9B2E}" type="presOf" srcId="{0BCC86F1-C2BC-4C3D-A385-B76B04AE56B6}" destId="{B5DE8813-8869-4485-99B1-8E74C19003CB}" srcOrd="0" destOrd="3" presId="urn:microsoft.com/office/officeart/2005/8/layout/vList2"/>
    <dgm:cxn modelId="{8CD0D7D3-9C7D-4113-A373-D2BACB808E04}" type="presOf" srcId="{EE25B6E5-3F74-4648-A4F8-FBE963BA9CB5}" destId="{B5DE8813-8869-4485-99B1-8E74C19003CB}" srcOrd="0" destOrd="1" presId="urn:microsoft.com/office/officeart/2005/8/layout/vList2"/>
    <dgm:cxn modelId="{76157552-BC31-4A5C-80F6-C3561F0A048F}" type="presOf" srcId="{BB0D147B-0049-4225-A771-FC6F45EFA3F0}" destId="{B5DE8813-8869-4485-99B1-8E74C19003CB}" srcOrd="0" destOrd="4" presId="urn:microsoft.com/office/officeart/2005/8/layout/vList2"/>
    <dgm:cxn modelId="{814E6C4B-2896-40C7-9639-20208BAE06ED}" type="presOf" srcId="{61C8DDE4-F870-4906-AF8B-5CC25282662E}" destId="{6FAC41C1-BA63-43E2-B72F-810CC09525D8}" srcOrd="0" destOrd="0" presId="urn:microsoft.com/office/officeart/2005/8/layout/vList2"/>
    <dgm:cxn modelId="{4DD09F5E-4170-417A-A7A0-10ABB190BA86}" srcId="{61C8DDE4-F870-4906-AF8B-5CC25282662E}" destId="{06029086-F638-4BA4-A1EE-29355DDEED19}" srcOrd="1" destOrd="0" parTransId="{A94EE816-E7BA-4C2D-B1B9-4D6D0D74ECDA}" sibTransId="{FC3D03A9-45D5-4767-B8BE-9949DCF52A61}"/>
    <dgm:cxn modelId="{F74AAAD9-DEEB-4F6C-A572-B1B43EC2E462}" srcId="{6BFBEB3A-30B0-4FBD-BD3F-FF4FFE22E614}" destId="{E0ED5B31-8A93-42F4-A994-7C025F92E730}" srcOrd="2" destOrd="0" parTransId="{A9F7DCB4-E775-4C80-8924-3358C1F81C8F}" sibTransId="{E248000B-13DB-40AF-9603-91EA08C56C2B}"/>
    <dgm:cxn modelId="{D3EA7AF0-09E3-4BE0-8C59-674953AFDDCA}" type="presOf" srcId="{CB4715B4-0C70-4FB1-A43F-E41B77BB8364}" destId="{B5DE8813-8869-4485-99B1-8E74C19003CB}" srcOrd="0" destOrd="0" presId="urn:microsoft.com/office/officeart/2005/8/layout/vList2"/>
    <dgm:cxn modelId="{D5EDC787-EAE8-4B02-B9B9-963B7B2F63EF}" srcId="{6BFBEB3A-30B0-4FBD-BD3F-FF4FFE22E614}" destId="{BB0D147B-0049-4225-A771-FC6F45EFA3F0}" srcOrd="4" destOrd="0" parTransId="{6DA4CDE6-84EE-4870-8780-E784BEB75C42}" sibTransId="{EA2D7A02-3348-4A78-9770-19317BD53269}"/>
    <dgm:cxn modelId="{F33C2DAF-1FEE-42E3-AA11-439D637F6171}" type="presOf" srcId="{06029086-F638-4BA4-A1EE-29355DDEED19}" destId="{2A61FB3E-504C-4194-B93F-6EF2F62B9EB0}" srcOrd="0" destOrd="0" presId="urn:microsoft.com/office/officeart/2005/8/layout/vList2"/>
    <dgm:cxn modelId="{1E520043-E629-4F2E-B6F6-7F1A4CC2519F}" type="presOf" srcId="{6BFBEB3A-30B0-4FBD-BD3F-FF4FFE22E614}" destId="{24701816-56DF-448E-BFA7-2C8689D43766}" srcOrd="0" destOrd="0" presId="urn:microsoft.com/office/officeart/2005/8/layout/vList2"/>
    <dgm:cxn modelId="{1315478C-3C31-43AC-A30C-76FACAE76717}" type="presOf" srcId="{E0ED5B31-8A93-42F4-A994-7C025F92E730}" destId="{B5DE8813-8869-4485-99B1-8E74C19003CB}" srcOrd="0" destOrd="2" presId="urn:microsoft.com/office/officeart/2005/8/layout/vList2"/>
    <dgm:cxn modelId="{581D4128-77C6-44EA-B0CB-FF54AB7CA086}" srcId="{6BFBEB3A-30B0-4FBD-BD3F-FF4FFE22E614}" destId="{0BCC86F1-C2BC-4C3D-A385-B76B04AE56B6}" srcOrd="3" destOrd="0" parTransId="{2E1C898C-77DB-4C93-94F1-FF3A57B13C02}" sibTransId="{AE5B6289-7D83-4CA2-A91A-DBCB91370F77}"/>
    <dgm:cxn modelId="{2C9DDB39-78A0-4AD5-8DC3-731B7816DA92}" srcId="{6BFBEB3A-30B0-4FBD-BD3F-FF4FFE22E614}" destId="{CB4715B4-0C70-4FB1-A43F-E41B77BB8364}" srcOrd="0" destOrd="0" parTransId="{11D22A6D-9ECA-4A8C-A174-FD7694D50909}" sibTransId="{B266D331-B6B6-459C-BF56-C45FCECC7E4F}"/>
    <dgm:cxn modelId="{ED67CC52-5968-4737-9AC4-4FCA1B26A3F1}" srcId="{61C8DDE4-F870-4906-AF8B-5CC25282662E}" destId="{6BFBEB3A-30B0-4FBD-BD3F-FF4FFE22E614}" srcOrd="0" destOrd="0" parTransId="{EDC969CD-9622-413D-881B-15B504CF70E6}" sibTransId="{50AC32EA-2210-4158-9EE1-A3B12F71EC18}"/>
    <dgm:cxn modelId="{5B11E557-CE20-47BE-A82D-3EE47BAEABB1}" srcId="{6BFBEB3A-30B0-4FBD-BD3F-FF4FFE22E614}" destId="{EE25B6E5-3F74-4648-A4F8-FBE963BA9CB5}" srcOrd="1" destOrd="0" parTransId="{4B4D0F24-0AF8-4482-9B87-8A9A6575712C}" sibTransId="{C61E2B5C-8EAC-4437-A43B-3D4E59B23635}"/>
    <dgm:cxn modelId="{4388ADDE-C3B8-4DE5-B569-D0DC3EBB5406}" type="presParOf" srcId="{6FAC41C1-BA63-43E2-B72F-810CC09525D8}" destId="{24701816-56DF-448E-BFA7-2C8689D43766}" srcOrd="0" destOrd="0" presId="urn:microsoft.com/office/officeart/2005/8/layout/vList2"/>
    <dgm:cxn modelId="{19F7833A-32E4-4BA5-9DDC-578B9A2D9FF1}" type="presParOf" srcId="{6FAC41C1-BA63-43E2-B72F-810CC09525D8}" destId="{B5DE8813-8869-4485-99B1-8E74C19003CB}" srcOrd="1" destOrd="0" presId="urn:microsoft.com/office/officeart/2005/8/layout/vList2"/>
    <dgm:cxn modelId="{6B1AF982-6006-4E6B-BCDC-44F815961609}" type="presParOf" srcId="{6FAC41C1-BA63-43E2-B72F-810CC09525D8}" destId="{2A61FB3E-504C-4194-B93F-6EF2F62B9EB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04D448-AC68-42E5-869D-EF9BDF9B98D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FCE61F8-6886-4A45-8F08-2BEA1EFB5BE7}">
      <dgm:prSet phldrT="[Text]"/>
      <dgm:spPr/>
      <dgm:t>
        <a:bodyPr/>
        <a:lstStyle/>
        <a:p>
          <a:r>
            <a:rPr lang="en-US" b="1" i="0" dirty="0" err="1" smtClean="0"/>
            <a:t>Pengajuan</a:t>
          </a:r>
          <a:r>
            <a:rPr lang="en-US" b="1" i="0" dirty="0" smtClean="0"/>
            <a:t> Proposal</a:t>
          </a:r>
          <a:endParaRPr lang="en-US" dirty="0"/>
        </a:p>
      </dgm:t>
    </dgm:pt>
    <dgm:pt modelId="{465FE5E9-0A29-46F0-9553-38117255C773}" type="parTrans" cxnId="{A7371630-8F5E-4DED-AB62-9FAA0DA8351F}">
      <dgm:prSet/>
      <dgm:spPr/>
      <dgm:t>
        <a:bodyPr/>
        <a:lstStyle/>
        <a:p>
          <a:endParaRPr lang="en-US"/>
        </a:p>
      </dgm:t>
    </dgm:pt>
    <dgm:pt modelId="{B15B2FC0-F637-40F4-890E-A16A687052F1}" type="sibTrans" cxnId="{A7371630-8F5E-4DED-AB62-9FAA0DA8351F}">
      <dgm:prSet/>
      <dgm:spPr/>
      <dgm:t>
        <a:bodyPr/>
        <a:lstStyle/>
        <a:p>
          <a:endParaRPr lang="en-US"/>
        </a:p>
      </dgm:t>
    </dgm:pt>
    <dgm:pt modelId="{B0A5BFBF-D109-4B64-800C-99F4C2A3FBCA}">
      <dgm:prSet phldrT="[Text]"/>
      <dgm:spPr/>
      <dgm:t>
        <a:bodyPr/>
        <a:lstStyle/>
        <a:p>
          <a:r>
            <a:rPr lang="en-US" b="1" i="0" dirty="0" err="1" smtClean="0"/>
            <a:t>Seleksi</a:t>
          </a:r>
          <a:r>
            <a:rPr lang="en-US" b="1" i="0" dirty="0" smtClean="0"/>
            <a:t> </a:t>
          </a:r>
          <a:r>
            <a:rPr lang="en-US" b="1" i="0" dirty="0" err="1" smtClean="0"/>
            <a:t>Kedutaan</a:t>
          </a:r>
          <a:endParaRPr lang="en-US" dirty="0"/>
        </a:p>
      </dgm:t>
    </dgm:pt>
    <dgm:pt modelId="{065F5DBF-503C-4ADB-8E4E-D79BFE168873}" type="parTrans" cxnId="{4218A623-F1AD-4732-A65E-74AA21307440}">
      <dgm:prSet/>
      <dgm:spPr/>
      <dgm:t>
        <a:bodyPr/>
        <a:lstStyle/>
        <a:p>
          <a:endParaRPr lang="en-US"/>
        </a:p>
      </dgm:t>
    </dgm:pt>
    <dgm:pt modelId="{007C600A-464E-4AC7-BB13-50210756939E}" type="sibTrans" cxnId="{4218A623-F1AD-4732-A65E-74AA21307440}">
      <dgm:prSet/>
      <dgm:spPr/>
      <dgm:t>
        <a:bodyPr/>
        <a:lstStyle/>
        <a:p>
          <a:endParaRPr lang="en-US"/>
        </a:p>
      </dgm:t>
    </dgm:pt>
    <dgm:pt modelId="{D693B07F-D0B3-44CB-B13B-EF2AF907FF99}">
      <dgm:prSet phldrT="[Text]"/>
      <dgm:spPr/>
      <dgm:t>
        <a:bodyPr/>
        <a:lstStyle/>
        <a:p>
          <a:r>
            <a:rPr lang="en-US" b="1" dirty="0" err="1" smtClean="0"/>
            <a:t>Seleksi</a:t>
          </a:r>
          <a:r>
            <a:rPr lang="en-US" b="1" dirty="0" smtClean="0"/>
            <a:t> </a:t>
          </a:r>
          <a:r>
            <a:rPr lang="en-US" b="1" dirty="0" err="1" smtClean="0"/>
            <a:t>Deplu</a:t>
          </a:r>
          <a:r>
            <a:rPr lang="en-US" b="1" dirty="0" smtClean="0"/>
            <a:t> </a:t>
          </a:r>
          <a:r>
            <a:rPr lang="en-US" b="1" dirty="0" err="1" smtClean="0"/>
            <a:t>Jepang</a:t>
          </a:r>
          <a:endParaRPr lang="en-US" b="1" dirty="0"/>
        </a:p>
      </dgm:t>
    </dgm:pt>
    <dgm:pt modelId="{F433258D-E508-4E85-B593-9C9E927C05DA}" type="parTrans" cxnId="{979FA3AA-FBF7-4A46-AE18-E91B14E8264A}">
      <dgm:prSet/>
      <dgm:spPr/>
      <dgm:t>
        <a:bodyPr/>
        <a:lstStyle/>
        <a:p>
          <a:endParaRPr lang="en-US"/>
        </a:p>
      </dgm:t>
    </dgm:pt>
    <dgm:pt modelId="{20444FE9-D9C9-4EFA-9139-8307AE91353E}" type="sibTrans" cxnId="{979FA3AA-FBF7-4A46-AE18-E91B14E8264A}">
      <dgm:prSet/>
      <dgm:spPr/>
      <dgm:t>
        <a:bodyPr/>
        <a:lstStyle/>
        <a:p>
          <a:endParaRPr lang="en-US"/>
        </a:p>
      </dgm:t>
    </dgm:pt>
    <dgm:pt modelId="{AFD3941E-89F9-438D-B461-47ADD21416FA}">
      <dgm:prSet phldrT="[Text]"/>
      <dgm:spPr/>
      <dgm:t>
        <a:bodyPr/>
        <a:lstStyle/>
        <a:p>
          <a:r>
            <a:rPr lang="en-US" b="1" dirty="0" err="1" smtClean="0"/>
            <a:t>Kontrak</a:t>
          </a:r>
          <a:endParaRPr lang="en-US" b="1" dirty="0"/>
        </a:p>
      </dgm:t>
    </dgm:pt>
    <dgm:pt modelId="{68753956-ADD4-4AF2-886D-C96A4AE596DB}" type="sibTrans" cxnId="{DCAA827D-3534-4E58-BFFF-BD9CC0805599}">
      <dgm:prSet/>
      <dgm:spPr/>
      <dgm:t>
        <a:bodyPr/>
        <a:lstStyle/>
        <a:p>
          <a:endParaRPr lang="en-US"/>
        </a:p>
      </dgm:t>
    </dgm:pt>
    <dgm:pt modelId="{FD37427C-E3BE-4490-A165-241E4B569580}" type="parTrans" cxnId="{DCAA827D-3534-4E58-BFFF-BD9CC0805599}">
      <dgm:prSet/>
      <dgm:spPr/>
      <dgm:t>
        <a:bodyPr/>
        <a:lstStyle/>
        <a:p>
          <a:endParaRPr lang="en-US"/>
        </a:p>
      </dgm:t>
    </dgm:pt>
    <dgm:pt modelId="{93B813BE-A00B-4EF8-9E56-D24B45434284}" type="pres">
      <dgm:prSet presAssocID="{9C04D448-AC68-42E5-869D-EF9BDF9B98D0}" presName="Name0" presStyleCnt="0">
        <dgm:presLayoutVars>
          <dgm:dir/>
          <dgm:animLvl val="lvl"/>
          <dgm:resizeHandles val="exact"/>
        </dgm:presLayoutVars>
      </dgm:prSet>
      <dgm:spPr/>
    </dgm:pt>
    <dgm:pt modelId="{517F5626-8424-48B0-BC09-7FB2B6597744}" type="pres">
      <dgm:prSet presAssocID="{EFCE61F8-6886-4A45-8F08-2BEA1EFB5BE7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99BCA-CD7D-49E5-908D-2C4A88BC61B0}" type="pres">
      <dgm:prSet presAssocID="{B15B2FC0-F637-40F4-890E-A16A687052F1}" presName="parTxOnlySpace" presStyleCnt="0"/>
      <dgm:spPr/>
    </dgm:pt>
    <dgm:pt modelId="{42F8C190-B37A-41A6-BF45-DBDCB018C8A0}" type="pres">
      <dgm:prSet presAssocID="{B0A5BFBF-D109-4B64-800C-99F4C2A3FBC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1B4DF-D0ED-4C3F-9A46-4A032AE59E78}" type="pres">
      <dgm:prSet presAssocID="{007C600A-464E-4AC7-BB13-50210756939E}" presName="parTxOnlySpace" presStyleCnt="0"/>
      <dgm:spPr/>
    </dgm:pt>
    <dgm:pt modelId="{57E1BDAD-6511-4F9D-951E-D8D078F96C9A}" type="pres">
      <dgm:prSet presAssocID="{D693B07F-D0B3-44CB-B13B-EF2AF907FF99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487A2A-F7E8-4C96-8FF2-85702508E7A7}" type="pres">
      <dgm:prSet presAssocID="{20444FE9-D9C9-4EFA-9139-8307AE91353E}" presName="parTxOnlySpace" presStyleCnt="0"/>
      <dgm:spPr/>
    </dgm:pt>
    <dgm:pt modelId="{F9AAABDE-2355-4B9F-8C68-B7991E4AECFB}" type="pres">
      <dgm:prSet presAssocID="{AFD3941E-89F9-438D-B461-47ADD21416F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48BA70-48FA-459A-A524-A9D5DF7811C4}" type="presOf" srcId="{AFD3941E-89F9-438D-B461-47ADD21416FA}" destId="{F9AAABDE-2355-4B9F-8C68-B7991E4AECFB}" srcOrd="0" destOrd="0" presId="urn:microsoft.com/office/officeart/2005/8/layout/chevron1"/>
    <dgm:cxn modelId="{DCAA827D-3534-4E58-BFFF-BD9CC0805599}" srcId="{9C04D448-AC68-42E5-869D-EF9BDF9B98D0}" destId="{AFD3941E-89F9-438D-B461-47ADD21416FA}" srcOrd="3" destOrd="0" parTransId="{FD37427C-E3BE-4490-A165-241E4B569580}" sibTransId="{68753956-ADD4-4AF2-886D-C96A4AE596DB}"/>
    <dgm:cxn modelId="{C7BD252C-68A5-4A2F-A8E8-1770EF5470E0}" type="presOf" srcId="{B0A5BFBF-D109-4B64-800C-99F4C2A3FBCA}" destId="{42F8C190-B37A-41A6-BF45-DBDCB018C8A0}" srcOrd="0" destOrd="0" presId="urn:microsoft.com/office/officeart/2005/8/layout/chevron1"/>
    <dgm:cxn modelId="{449B9B86-DCBA-49E3-9026-3F496AC8096A}" type="presOf" srcId="{EFCE61F8-6886-4A45-8F08-2BEA1EFB5BE7}" destId="{517F5626-8424-48B0-BC09-7FB2B6597744}" srcOrd="0" destOrd="0" presId="urn:microsoft.com/office/officeart/2005/8/layout/chevron1"/>
    <dgm:cxn modelId="{A7371630-8F5E-4DED-AB62-9FAA0DA8351F}" srcId="{9C04D448-AC68-42E5-869D-EF9BDF9B98D0}" destId="{EFCE61F8-6886-4A45-8F08-2BEA1EFB5BE7}" srcOrd="0" destOrd="0" parTransId="{465FE5E9-0A29-46F0-9553-38117255C773}" sibTransId="{B15B2FC0-F637-40F4-890E-A16A687052F1}"/>
    <dgm:cxn modelId="{4218A623-F1AD-4732-A65E-74AA21307440}" srcId="{9C04D448-AC68-42E5-869D-EF9BDF9B98D0}" destId="{B0A5BFBF-D109-4B64-800C-99F4C2A3FBCA}" srcOrd="1" destOrd="0" parTransId="{065F5DBF-503C-4ADB-8E4E-D79BFE168873}" sibTransId="{007C600A-464E-4AC7-BB13-50210756939E}"/>
    <dgm:cxn modelId="{501B8EAA-A71E-416E-A8ED-B557180A7F7E}" type="presOf" srcId="{D693B07F-D0B3-44CB-B13B-EF2AF907FF99}" destId="{57E1BDAD-6511-4F9D-951E-D8D078F96C9A}" srcOrd="0" destOrd="0" presId="urn:microsoft.com/office/officeart/2005/8/layout/chevron1"/>
    <dgm:cxn modelId="{39A2A3E8-DECE-44F8-8483-8F236ED5EE1E}" type="presOf" srcId="{9C04D448-AC68-42E5-869D-EF9BDF9B98D0}" destId="{93B813BE-A00B-4EF8-9E56-D24B45434284}" srcOrd="0" destOrd="0" presId="urn:microsoft.com/office/officeart/2005/8/layout/chevron1"/>
    <dgm:cxn modelId="{979FA3AA-FBF7-4A46-AE18-E91B14E8264A}" srcId="{9C04D448-AC68-42E5-869D-EF9BDF9B98D0}" destId="{D693B07F-D0B3-44CB-B13B-EF2AF907FF99}" srcOrd="2" destOrd="0" parTransId="{F433258D-E508-4E85-B593-9C9E927C05DA}" sibTransId="{20444FE9-D9C9-4EFA-9139-8307AE91353E}"/>
    <dgm:cxn modelId="{D124633D-C5E6-45F2-A061-F416882CC7D0}" type="presParOf" srcId="{93B813BE-A00B-4EF8-9E56-D24B45434284}" destId="{517F5626-8424-48B0-BC09-7FB2B6597744}" srcOrd="0" destOrd="0" presId="urn:microsoft.com/office/officeart/2005/8/layout/chevron1"/>
    <dgm:cxn modelId="{373F53EF-8BBE-4FFA-B01D-28A76C5B2AFE}" type="presParOf" srcId="{93B813BE-A00B-4EF8-9E56-D24B45434284}" destId="{F2199BCA-CD7D-49E5-908D-2C4A88BC61B0}" srcOrd="1" destOrd="0" presId="urn:microsoft.com/office/officeart/2005/8/layout/chevron1"/>
    <dgm:cxn modelId="{1F6F73EF-1E69-4D46-BD90-A5A34E51183A}" type="presParOf" srcId="{93B813BE-A00B-4EF8-9E56-D24B45434284}" destId="{42F8C190-B37A-41A6-BF45-DBDCB018C8A0}" srcOrd="2" destOrd="0" presId="urn:microsoft.com/office/officeart/2005/8/layout/chevron1"/>
    <dgm:cxn modelId="{656D5AD7-5368-40FD-8002-F3330A416E66}" type="presParOf" srcId="{93B813BE-A00B-4EF8-9E56-D24B45434284}" destId="{3801B4DF-D0ED-4C3F-9A46-4A032AE59E78}" srcOrd="3" destOrd="0" presId="urn:microsoft.com/office/officeart/2005/8/layout/chevron1"/>
    <dgm:cxn modelId="{7FA4000B-19D1-47A1-8B3D-71362A01C9E7}" type="presParOf" srcId="{93B813BE-A00B-4EF8-9E56-D24B45434284}" destId="{57E1BDAD-6511-4F9D-951E-D8D078F96C9A}" srcOrd="4" destOrd="0" presId="urn:microsoft.com/office/officeart/2005/8/layout/chevron1"/>
    <dgm:cxn modelId="{90FA3DBC-DF06-407F-892A-6379359CDB75}" type="presParOf" srcId="{93B813BE-A00B-4EF8-9E56-D24B45434284}" destId="{D9487A2A-F7E8-4C96-8FF2-85702508E7A7}" srcOrd="5" destOrd="0" presId="urn:microsoft.com/office/officeart/2005/8/layout/chevron1"/>
    <dgm:cxn modelId="{E831A4C5-C0CE-4441-8AAF-E278238674EB}" type="presParOf" srcId="{93B813BE-A00B-4EF8-9E56-D24B45434284}" destId="{F9AAABDE-2355-4B9F-8C68-B7991E4AECFB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C04D448-AC68-42E5-869D-EF9BDF9B98D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FCE61F8-6886-4A45-8F08-2BEA1EFB5BE7}">
      <dgm:prSet phldrT="[Text]"/>
      <dgm:spPr/>
      <dgm:t>
        <a:bodyPr/>
        <a:lstStyle/>
        <a:p>
          <a:r>
            <a:rPr lang="en-US" b="1" i="0" dirty="0" err="1" smtClean="0"/>
            <a:t>Pendanaan</a:t>
          </a:r>
          <a:endParaRPr lang="en-US" dirty="0"/>
        </a:p>
      </dgm:t>
    </dgm:pt>
    <dgm:pt modelId="{465FE5E9-0A29-46F0-9553-38117255C773}" type="parTrans" cxnId="{A7371630-8F5E-4DED-AB62-9FAA0DA8351F}">
      <dgm:prSet/>
      <dgm:spPr/>
      <dgm:t>
        <a:bodyPr/>
        <a:lstStyle/>
        <a:p>
          <a:endParaRPr lang="en-US"/>
        </a:p>
      </dgm:t>
    </dgm:pt>
    <dgm:pt modelId="{B15B2FC0-F637-40F4-890E-A16A687052F1}" type="sibTrans" cxnId="{A7371630-8F5E-4DED-AB62-9FAA0DA8351F}">
      <dgm:prSet/>
      <dgm:spPr/>
      <dgm:t>
        <a:bodyPr/>
        <a:lstStyle/>
        <a:p>
          <a:endParaRPr lang="en-US"/>
        </a:p>
      </dgm:t>
    </dgm:pt>
    <dgm:pt modelId="{B0A5BFBF-D109-4B64-800C-99F4C2A3FBCA}">
      <dgm:prSet phldrT="[Text]"/>
      <dgm:spPr>
        <a:solidFill>
          <a:srgbClr val="FF0000"/>
        </a:solidFill>
      </dgm:spPr>
      <dgm:t>
        <a:bodyPr/>
        <a:lstStyle/>
        <a:p>
          <a:r>
            <a:rPr lang="en-US" b="1" i="0" dirty="0" smtClean="0"/>
            <a:t>Monitoring </a:t>
          </a:r>
          <a:r>
            <a:rPr lang="en-US" b="1" i="0" dirty="0" err="1" smtClean="0"/>
            <a:t>Kedutaan</a:t>
          </a:r>
          <a:r>
            <a:rPr lang="en-US" b="1" i="0" dirty="0" smtClean="0"/>
            <a:t> </a:t>
          </a:r>
          <a:r>
            <a:rPr lang="en-US" b="1" i="0" dirty="0" err="1" smtClean="0"/>
            <a:t>ke</a:t>
          </a:r>
          <a:r>
            <a:rPr lang="en-US" b="1" i="0" dirty="0" smtClean="0"/>
            <a:t> </a:t>
          </a:r>
          <a:r>
            <a:rPr lang="en-US" b="1" i="0" dirty="0" err="1" smtClean="0"/>
            <a:t>Lokasi</a:t>
          </a:r>
          <a:endParaRPr lang="en-US" dirty="0"/>
        </a:p>
      </dgm:t>
    </dgm:pt>
    <dgm:pt modelId="{065F5DBF-503C-4ADB-8E4E-D79BFE168873}" type="parTrans" cxnId="{4218A623-F1AD-4732-A65E-74AA21307440}">
      <dgm:prSet/>
      <dgm:spPr/>
      <dgm:t>
        <a:bodyPr/>
        <a:lstStyle/>
        <a:p>
          <a:endParaRPr lang="en-US"/>
        </a:p>
      </dgm:t>
    </dgm:pt>
    <dgm:pt modelId="{007C600A-464E-4AC7-BB13-50210756939E}" type="sibTrans" cxnId="{4218A623-F1AD-4732-A65E-74AA21307440}">
      <dgm:prSet/>
      <dgm:spPr/>
      <dgm:t>
        <a:bodyPr/>
        <a:lstStyle/>
        <a:p>
          <a:endParaRPr lang="en-US"/>
        </a:p>
      </dgm:t>
    </dgm:pt>
    <dgm:pt modelId="{D693B07F-D0B3-44CB-B13B-EF2AF907FF99}">
      <dgm:prSet phldrT="[Text]"/>
      <dgm:spPr>
        <a:solidFill>
          <a:srgbClr val="FF0000"/>
        </a:solidFill>
      </dgm:spPr>
      <dgm:t>
        <a:bodyPr/>
        <a:lstStyle/>
        <a:p>
          <a:r>
            <a:rPr lang="en-US" b="1" dirty="0" err="1" smtClean="0"/>
            <a:t>Laporan</a:t>
          </a:r>
          <a:r>
            <a:rPr lang="en-US" b="1" dirty="0" smtClean="0"/>
            <a:t> </a:t>
          </a:r>
          <a:r>
            <a:rPr lang="en-US" b="1" dirty="0" err="1" smtClean="0"/>
            <a:t>Pertengahan</a:t>
          </a:r>
          <a:endParaRPr lang="en-US" b="1" dirty="0"/>
        </a:p>
      </dgm:t>
    </dgm:pt>
    <dgm:pt modelId="{F433258D-E508-4E85-B593-9C9E927C05DA}" type="parTrans" cxnId="{979FA3AA-FBF7-4A46-AE18-E91B14E8264A}">
      <dgm:prSet/>
      <dgm:spPr/>
      <dgm:t>
        <a:bodyPr/>
        <a:lstStyle/>
        <a:p>
          <a:endParaRPr lang="en-US"/>
        </a:p>
      </dgm:t>
    </dgm:pt>
    <dgm:pt modelId="{20444FE9-D9C9-4EFA-9139-8307AE91353E}" type="sibTrans" cxnId="{979FA3AA-FBF7-4A46-AE18-E91B14E8264A}">
      <dgm:prSet/>
      <dgm:spPr/>
      <dgm:t>
        <a:bodyPr/>
        <a:lstStyle/>
        <a:p>
          <a:endParaRPr lang="en-US"/>
        </a:p>
      </dgm:t>
    </dgm:pt>
    <dgm:pt modelId="{AFD3941E-89F9-438D-B461-47ADD21416FA}">
      <dgm:prSet phldrT="[Text]"/>
      <dgm:spPr>
        <a:solidFill>
          <a:srgbClr val="FF0000"/>
        </a:solidFill>
      </dgm:spPr>
      <dgm:t>
        <a:bodyPr/>
        <a:lstStyle/>
        <a:p>
          <a:r>
            <a:rPr lang="en-US" b="1" dirty="0" err="1" smtClean="0"/>
            <a:t>Laporan</a:t>
          </a:r>
          <a:r>
            <a:rPr lang="en-US" b="1" dirty="0" smtClean="0"/>
            <a:t> </a:t>
          </a:r>
          <a:r>
            <a:rPr lang="en-US" b="1" dirty="0" err="1" smtClean="0"/>
            <a:t>Akhir</a:t>
          </a:r>
          <a:endParaRPr lang="en-US" b="1" dirty="0"/>
        </a:p>
      </dgm:t>
    </dgm:pt>
    <dgm:pt modelId="{68753956-ADD4-4AF2-886D-C96A4AE596DB}" type="sibTrans" cxnId="{DCAA827D-3534-4E58-BFFF-BD9CC0805599}">
      <dgm:prSet/>
      <dgm:spPr/>
      <dgm:t>
        <a:bodyPr/>
        <a:lstStyle/>
        <a:p>
          <a:endParaRPr lang="en-US"/>
        </a:p>
      </dgm:t>
    </dgm:pt>
    <dgm:pt modelId="{FD37427C-E3BE-4490-A165-241E4B569580}" type="parTrans" cxnId="{DCAA827D-3534-4E58-BFFF-BD9CC0805599}">
      <dgm:prSet/>
      <dgm:spPr/>
      <dgm:t>
        <a:bodyPr/>
        <a:lstStyle/>
        <a:p>
          <a:endParaRPr lang="en-US"/>
        </a:p>
      </dgm:t>
    </dgm:pt>
    <dgm:pt modelId="{93B813BE-A00B-4EF8-9E56-D24B45434284}" type="pres">
      <dgm:prSet presAssocID="{9C04D448-AC68-42E5-869D-EF9BDF9B98D0}" presName="Name0" presStyleCnt="0">
        <dgm:presLayoutVars>
          <dgm:dir/>
          <dgm:animLvl val="lvl"/>
          <dgm:resizeHandles val="exact"/>
        </dgm:presLayoutVars>
      </dgm:prSet>
      <dgm:spPr/>
    </dgm:pt>
    <dgm:pt modelId="{517F5626-8424-48B0-BC09-7FB2B6597744}" type="pres">
      <dgm:prSet presAssocID="{EFCE61F8-6886-4A45-8F08-2BEA1EFB5BE7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99BCA-CD7D-49E5-908D-2C4A88BC61B0}" type="pres">
      <dgm:prSet presAssocID="{B15B2FC0-F637-40F4-890E-A16A687052F1}" presName="parTxOnlySpace" presStyleCnt="0"/>
      <dgm:spPr/>
    </dgm:pt>
    <dgm:pt modelId="{42F8C190-B37A-41A6-BF45-DBDCB018C8A0}" type="pres">
      <dgm:prSet presAssocID="{B0A5BFBF-D109-4B64-800C-99F4C2A3FBC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1B4DF-D0ED-4C3F-9A46-4A032AE59E78}" type="pres">
      <dgm:prSet presAssocID="{007C600A-464E-4AC7-BB13-50210756939E}" presName="parTxOnlySpace" presStyleCnt="0"/>
      <dgm:spPr/>
    </dgm:pt>
    <dgm:pt modelId="{57E1BDAD-6511-4F9D-951E-D8D078F96C9A}" type="pres">
      <dgm:prSet presAssocID="{D693B07F-D0B3-44CB-B13B-EF2AF907FF99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487A2A-F7E8-4C96-8FF2-85702508E7A7}" type="pres">
      <dgm:prSet presAssocID="{20444FE9-D9C9-4EFA-9139-8307AE91353E}" presName="parTxOnlySpace" presStyleCnt="0"/>
      <dgm:spPr/>
    </dgm:pt>
    <dgm:pt modelId="{F9AAABDE-2355-4B9F-8C68-B7991E4AECFB}" type="pres">
      <dgm:prSet presAssocID="{AFD3941E-89F9-438D-B461-47ADD21416F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AA827D-3534-4E58-BFFF-BD9CC0805599}" srcId="{9C04D448-AC68-42E5-869D-EF9BDF9B98D0}" destId="{AFD3941E-89F9-438D-B461-47ADD21416FA}" srcOrd="3" destOrd="0" parTransId="{FD37427C-E3BE-4490-A165-241E4B569580}" sibTransId="{68753956-ADD4-4AF2-886D-C96A4AE596DB}"/>
    <dgm:cxn modelId="{0CE6A6D9-6CFB-4D3A-B717-AD46A06A3EAC}" type="presOf" srcId="{AFD3941E-89F9-438D-B461-47ADD21416FA}" destId="{F9AAABDE-2355-4B9F-8C68-B7991E4AECFB}" srcOrd="0" destOrd="0" presId="urn:microsoft.com/office/officeart/2005/8/layout/chevron1"/>
    <dgm:cxn modelId="{A7371630-8F5E-4DED-AB62-9FAA0DA8351F}" srcId="{9C04D448-AC68-42E5-869D-EF9BDF9B98D0}" destId="{EFCE61F8-6886-4A45-8F08-2BEA1EFB5BE7}" srcOrd="0" destOrd="0" parTransId="{465FE5E9-0A29-46F0-9553-38117255C773}" sibTransId="{B15B2FC0-F637-40F4-890E-A16A687052F1}"/>
    <dgm:cxn modelId="{D6946CE8-2411-47FE-A3FD-1BE37A07CC5E}" type="presOf" srcId="{9C04D448-AC68-42E5-869D-EF9BDF9B98D0}" destId="{93B813BE-A00B-4EF8-9E56-D24B45434284}" srcOrd="0" destOrd="0" presId="urn:microsoft.com/office/officeart/2005/8/layout/chevron1"/>
    <dgm:cxn modelId="{80D9407C-C5EE-4AB2-BD92-2F6B00824D08}" type="presOf" srcId="{D693B07F-D0B3-44CB-B13B-EF2AF907FF99}" destId="{57E1BDAD-6511-4F9D-951E-D8D078F96C9A}" srcOrd="0" destOrd="0" presId="urn:microsoft.com/office/officeart/2005/8/layout/chevron1"/>
    <dgm:cxn modelId="{B2A8A460-ED20-4DF7-A4A4-1A95453B3C00}" type="presOf" srcId="{EFCE61F8-6886-4A45-8F08-2BEA1EFB5BE7}" destId="{517F5626-8424-48B0-BC09-7FB2B6597744}" srcOrd="0" destOrd="0" presId="urn:microsoft.com/office/officeart/2005/8/layout/chevron1"/>
    <dgm:cxn modelId="{4218A623-F1AD-4732-A65E-74AA21307440}" srcId="{9C04D448-AC68-42E5-869D-EF9BDF9B98D0}" destId="{B0A5BFBF-D109-4B64-800C-99F4C2A3FBCA}" srcOrd="1" destOrd="0" parTransId="{065F5DBF-503C-4ADB-8E4E-D79BFE168873}" sibTransId="{007C600A-464E-4AC7-BB13-50210756939E}"/>
    <dgm:cxn modelId="{6AD8799D-26B2-4ECF-AA28-F0CC2D0AB042}" type="presOf" srcId="{B0A5BFBF-D109-4B64-800C-99F4C2A3FBCA}" destId="{42F8C190-B37A-41A6-BF45-DBDCB018C8A0}" srcOrd="0" destOrd="0" presId="urn:microsoft.com/office/officeart/2005/8/layout/chevron1"/>
    <dgm:cxn modelId="{979FA3AA-FBF7-4A46-AE18-E91B14E8264A}" srcId="{9C04D448-AC68-42E5-869D-EF9BDF9B98D0}" destId="{D693B07F-D0B3-44CB-B13B-EF2AF907FF99}" srcOrd="2" destOrd="0" parTransId="{F433258D-E508-4E85-B593-9C9E927C05DA}" sibTransId="{20444FE9-D9C9-4EFA-9139-8307AE91353E}"/>
    <dgm:cxn modelId="{91F64887-FCB0-459E-A9F2-56AF49E70A2F}" type="presParOf" srcId="{93B813BE-A00B-4EF8-9E56-D24B45434284}" destId="{517F5626-8424-48B0-BC09-7FB2B6597744}" srcOrd="0" destOrd="0" presId="urn:microsoft.com/office/officeart/2005/8/layout/chevron1"/>
    <dgm:cxn modelId="{28144356-D32E-4C2D-B6E1-B6E10ACD0CC1}" type="presParOf" srcId="{93B813BE-A00B-4EF8-9E56-D24B45434284}" destId="{F2199BCA-CD7D-49E5-908D-2C4A88BC61B0}" srcOrd="1" destOrd="0" presId="urn:microsoft.com/office/officeart/2005/8/layout/chevron1"/>
    <dgm:cxn modelId="{72AAAFA5-BC89-48F2-A97F-9C22B3B5542C}" type="presParOf" srcId="{93B813BE-A00B-4EF8-9E56-D24B45434284}" destId="{42F8C190-B37A-41A6-BF45-DBDCB018C8A0}" srcOrd="2" destOrd="0" presId="urn:microsoft.com/office/officeart/2005/8/layout/chevron1"/>
    <dgm:cxn modelId="{91558CF7-AAD5-4E7B-893B-08F3A3AB3D0D}" type="presParOf" srcId="{93B813BE-A00B-4EF8-9E56-D24B45434284}" destId="{3801B4DF-D0ED-4C3F-9A46-4A032AE59E78}" srcOrd="3" destOrd="0" presId="urn:microsoft.com/office/officeart/2005/8/layout/chevron1"/>
    <dgm:cxn modelId="{DF5E102D-DDC1-4599-A884-45A2628F7CDB}" type="presParOf" srcId="{93B813BE-A00B-4EF8-9E56-D24B45434284}" destId="{57E1BDAD-6511-4F9D-951E-D8D078F96C9A}" srcOrd="4" destOrd="0" presId="urn:microsoft.com/office/officeart/2005/8/layout/chevron1"/>
    <dgm:cxn modelId="{5AB0407B-A733-4886-8102-BC8693B8515F}" type="presParOf" srcId="{93B813BE-A00B-4EF8-9E56-D24B45434284}" destId="{D9487A2A-F7E8-4C96-8FF2-85702508E7A7}" srcOrd="5" destOrd="0" presId="urn:microsoft.com/office/officeart/2005/8/layout/chevron1"/>
    <dgm:cxn modelId="{8E35531D-E8D0-4D5E-9B98-D24F6514CB46}" type="presParOf" srcId="{93B813BE-A00B-4EF8-9E56-D24B45434284}" destId="{F9AAABDE-2355-4B9F-8C68-B7991E4AECFB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C04D448-AC68-42E5-869D-EF9BDF9B98D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FCE61F8-6886-4A45-8F08-2BEA1EFB5BE7}">
      <dgm:prSet phldrT="[Text]"/>
      <dgm:spPr/>
      <dgm:t>
        <a:bodyPr/>
        <a:lstStyle/>
        <a:p>
          <a:r>
            <a:rPr lang="en-US" b="1" i="0" dirty="0" smtClean="0"/>
            <a:t>Audit</a:t>
          </a:r>
          <a:endParaRPr lang="en-US" dirty="0"/>
        </a:p>
      </dgm:t>
    </dgm:pt>
    <dgm:pt modelId="{465FE5E9-0A29-46F0-9553-38117255C773}" type="parTrans" cxnId="{A7371630-8F5E-4DED-AB62-9FAA0DA8351F}">
      <dgm:prSet/>
      <dgm:spPr/>
      <dgm:t>
        <a:bodyPr/>
        <a:lstStyle/>
        <a:p>
          <a:endParaRPr lang="en-US"/>
        </a:p>
      </dgm:t>
    </dgm:pt>
    <dgm:pt modelId="{B15B2FC0-F637-40F4-890E-A16A687052F1}" type="sibTrans" cxnId="{A7371630-8F5E-4DED-AB62-9FAA0DA8351F}">
      <dgm:prSet/>
      <dgm:spPr/>
      <dgm:t>
        <a:bodyPr/>
        <a:lstStyle/>
        <a:p>
          <a:endParaRPr lang="en-US"/>
        </a:p>
      </dgm:t>
    </dgm:pt>
    <dgm:pt modelId="{B0A5BFBF-D109-4B64-800C-99F4C2A3FBCA}">
      <dgm:prSet phldrT="[Text]"/>
      <dgm:spPr/>
      <dgm:t>
        <a:bodyPr/>
        <a:lstStyle/>
        <a:p>
          <a:r>
            <a:rPr lang="en-US" b="1" i="0" dirty="0" err="1" smtClean="0"/>
            <a:t>Pengembalian</a:t>
          </a:r>
          <a:r>
            <a:rPr lang="en-US" b="1" i="0" dirty="0" smtClean="0"/>
            <a:t> </a:t>
          </a:r>
          <a:r>
            <a:rPr lang="en-US" b="1" i="0" dirty="0" err="1" smtClean="0"/>
            <a:t>Sisa</a:t>
          </a:r>
          <a:r>
            <a:rPr lang="en-US" b="1" i="0" dirty="0" smtClean="0"/>
            <a:t> Dana</a:t>
          </a:r>
          <a:endParaRPr lang="en-US" dirty="0"/>
        </a:p>
      </dgm:t>
    </dgm:pt>
    <dgm:pt modelId="{065F5DBF-503C-4ADB-8E4E-D79BFE168873}" type="parTrans" cxnId="{4218A623-F1AD-4732-A65E-74AA21307440}">
      <dgm:prSet/>
      <dgm:spPr/>
      <dgm:t>
        <a:bodyPr/>
        <a:lstStyle/>
        <a:p>
          <a:endParaRPr lang="en-US"/>
        </a:p>
      </dgm:t>
    </dgm:pt>
    <dgm:pt modelId="{007C600A-464E-4AC7-BB13-50210756939E}" type="sibTrans" cxnId="{4218A623-F1AD-4732-A65E-74AA21307440}">
      <dgm:prSet/>
      <dgm:spPr/>
      <dgm:t>
        <a:bodyPr/>
        <a:lstStyle/>
        <a:p>
          <a:endParaRPr lang="en-US"/>
        </a:p>
      </dgm:t>
    </dgm:pt>
    <dgm:pt modelId="{D693B07F-D0B3-44CB-B13B-EF2AF907FF99}">
      <dgm:prSet phldrT="[Text]"/>
      <dgm:spPr/>
      <dgm:t>
        <a:bodyPr/>
        <a:lstStyle/>
        <a:p>
          <a:r>
            <a:rPr lang="en-US" b="1" dirty="0" smtClean="0"/>
            <a:t>Follow-up</a:t>
          </a:r>
          <a:endParaRPr lang="en-US" b="1" dirty="0"/>
        </a:p>
      </dgm:t>
    </dgm:pt>
    <dgm:pt modelId="{F433258D-E508-4E85-B593-9C9E927C05DA}" type="parTrans" cxnId="{979FA3AA-FBF7-4A46-AE18-E91B14E8264A}">
      <dgm:prSet/>
      <dgm:spPr/>
      <dgm:t>
        <a:bodyPr/>
        <a:lstStyle/>
        <a:p>
          <a:endParaRPr lang="en-US"/>
        </a:p>
      </dgm:t>
    </dgm:pt>
    <dgm:pt modelId="{20444FE9-D9C9-4EFA-9139-8307AE91353E}" type="sibTrans" cxnId="{979FA3AA-FBF7-4A46-AE18-E91B14E8264A}">
      <dgm:prSet/>
      <dgm:spPr/>
      <dgm:t>
        <a:bodyPr/>
        <a:lstStyle/>
        <a:p>
          <a:endParaRPr lang="en-US"/>
        </a:p>
      </dgm:t>
    </dgm:pt>
    <dgm:pt modelId="{AFD3941E-89F9-438D-B461-47ADD21416FA}">
      <dgm:prSet phldrT="[Text]"/>
      <dgm:spPr/>
      <dgm:t>
        <a:bodyPr/>
        <a:lstStyle/>
        <a:p>
          <a:r>
            <a:rPr lang="en-US" b="1" dirty="0" err="1" smtClean="0"/>
            <a:t>Laporan</a:t>
          </a:r>
          <a:r>
            <a:rPr lang="en-US" b="1" dirty="0" smtClean="0"/>
            <a:t> Follow-up</a:t>
          </a:r>
          <a:endParaRPr lang="en-US" b="1" dirty="0"/>
        </a:p>
      </dgm:t>
    </dgm:pt>
    <dgm:pt modelId="{68753956-ADD4-4AF2-886D-C96A4AE596DB}" type="sibTrans" cxnId="{DCAA827D-3534-4E58-BFFF-BD9CC0805599}">
      <dgm:prSet/>
      <dgm:spPr/>
      <dgm:t>
        <a:bodyPr/>
        <a:lstStyle/>
        <a:p>
          <a:endParaRPr lang="en-US"/>
        </a:p>
      </dgm:t>
    </dgm:pt>
    <dgm:pt modelId="{FD37427C-E3BE-4490-A165-241E4B569580}" type="parTrans" cxnId="{DCAA827D-3534-4E58-BFFF-BD9CC0805599}">
      <dgm:prSet/>
      <dgm:spPr/>
      <dgm:t>
        <a:bodyPr/>
        <a:lstStyle/>
        <a:p>
          <a:endParaRPr lang="en-US"/>
        </a:p>
      </dgm:t>
    </dgm:pt>
    <dgm:pt modelId="{8FF49312-6D95-4715-A4EB-F2AFC9435249}">
      <dgm:prSet phldrT="[Text]"/>
      <dgm:spPr/>
      <dgm:t>
        <a:bodyPr/>
        <a:lstStyle/>
        <a:p>
          <a:pPr>
            <a:spcAft>
              <a:spcPts val="0"/>
            </a:spcAft>
          </a:pPr>
          <a:r>
            <a:rPr lang="en-US" b="1" dirty="0" smtClean="0"/>
            <a:t>Follow-up</a:t>
          </a:r>
        </a:p>
        <a:p>
          <a:pPr>
            <a:spcAft>
              <a:spcPts val="0"/>
            </a:spcAft>
          </a:pPr>
          <a:r>
            <a:rPr lang="en-US" b="1" dirty="0" smtClean="0">
              <a:solidFill>
                <a:srgbClr val="FFFF00"/>
              </a:solidFill>
            </a:rPr>
            <a:t>(2 </a:t>
          </a:r>
          <a:r>
            <a:rPr lang="en-US" b="1" dirty="0" err="1" smtClean="0">
              <a:solidFill>
                <a:srgbClr val="FFFF00"/>
              </a:solidFill>
            </a:rPr>
            <a:t>thn</a:t>
          </a:r>
          <a:r>
            <a:rPr lang="en-US" b="1" dirty="0" smtClean="0">
              <a:solidFill>
                <a:srgbClr val="FFFF00"/>
              </a:solidFill>
            </a:rPr>
            <a:t> </a:t>
          </a:r>
          <a:r>
            <a:rPr lang="en-US" b="1" dirty="0" err="1" smtClean="0">
              <a:solidFill>
                <a:srgbClr val="FFFF00"/>
              </a:solidFill>
            </a:rPr>
            <a:t>setelah</a:t>
          </a:r>
          <a:r>
            <a:rPr lang="en-US" b="1" dirty="0" smtClean="0">
              <a:solidFill>
                <a:srgbClr val="FFFF00"/>
              </a:solidFill>
            </a:rPr>
            <a:t> </a:t>
          </a:r>
          <a:r>
            <a:rPr lang="en-US" b="1" dirty="0" err="1" smtClean="0">
              <a:solidFill>
                <a:srgbClr val="FFFF00"/>
              </a:solidFill>
            </a:rPr>
            <a:t>proyek</a:t>
          </a:r>
          <a:r>
            <a:rPr lang="en-US" b="1" dirty="0" smtClean="0">
              <a:solidFill>
                <a:srgbClr val="FFFF00"/>
              </a:solidFill>
            </a:rPr>
            <a:t> </a:t>
          </a:r>
          <a:r>
            <a:rPr lang="en-US" b="1" dirty="0" err="1" smtClean="0">
              <a:solidFill>
                <a:srgbClr val="FFFF00"/>
              </a:solidFill>
            </a:rPr>
            <a:t>selesai</a:t>
          </a:r>
          <a:r>
            <a:rPr lang="en-US" b="1" dirty="0" smtClean="0">
              <a:solidFill>
                <a:srgbClr val="FFFF00"/>
              </a:solidFill>
            </a:rPr>
            <a:t>)</a:t>
          </a:r>
          <a:endParaRPr lang="en-US" b="1" dirty="0">
            <a:solidFill>
              <a:srgbClr val="FFFF00"/>
            </a:solidFill>
          </a:endParaRPr>
        </a:p>
      </dgm:t>
    </dgm:pt>
    <dgm:pt modelId="{9F8FA767-434B-4ADB-8306-962E1A0F64C8}" type="parTrans" cxnId="{50BA7503-DD96-4007-90F7-E66B650FF19F}">
      <dgm:prSet/>
      <dgm:spPr/>
      <dgm:t>
        <a:bodyPr/>
        <a:lstStyle/>
        <a:p>
          <a:endParaRPr lang="en-US"/>
        </a:p>
      </dgm:t>
    </dgm:pt>
    <dgm:pt modelId="{B726D80C-65B6-4F29-860D-8E70B11CDF1A}" type="sibTrans" cxnId="{50BA7503-DD96-4007-90F7-E66B650FF19F}">
      <dgm:prSet/>
      <dgm:spPr/>
      <dgm:t>
        <a:bodyPr/>
        <a:lstStyle/>
        <a:p>
          <a:endParaRPr lang="en-US"/>
        </a:p>
      </dgm:t>
    </dgm:pt>
    <dgm:pt modelId="{93B813BE-A00B-4EF8-9E56-D24B45434284}" type="pres">
      <dgm:prSet presAssocID="{9C04D448-AC68-42E5-869D-EF9BDF9B98D0}" presName="Name0" presStyleCnt="0">
        <dgm:presLayoutVars>
          <dgm:dir/>
          <dgm:animLvl val="lvl"/>
          <dgm:resizeHandles val="exact"/>
        </dgm:presLayoutVars>
      </dgm:prSet>
      <dgm:spPr/>
    </dgm:pt>
    <dgm:pt modelId="{517F5626-8424-48B0-BC09-7FB2B6597744}" type="pres">
      <dgm:prSet presAssocID="{EFCE61F8-6886-4A45-8F08-2BEA1EFB5BE7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99BCA-CD7D-49E5-908D-2C4A88BC61B0}" type="pres">
      <dgm:prSet presAssocID="{B15B2FC0-F637-40F4-890E-A16A687052F1}" presName="parTxOnlySpace" presStyleCnt="0"/>
      <dgm:spPr/>
    </dgm:pt>
    <dgm:pt modelId="{42F8C190-B37A-41A6-BF45-DBDCB018C8A0}" type="pres">
      <dgm:prSet presAssocID="{B0A5BFBF-D109-4B64-800C-99F4C2A3FBCA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1B4DF-D0ED-4C3F-9A46-4A032AE59E78}" type="pres">
      <dgm:prSet presAssocID="{007C600A-464E-4AC7-BB13-50210756939E}" presName="parTxOnlySpace" presStyleCnt="0"/>
      <dgm:spPr/>
    </dgm:pt>
    <dgm:pt modelId="{57E1BDAD-6511-4F9D-951E-D8D078F96C9A}" type="pres">
      <dgm:prSet presAssocID="{D693B07F-D0B3-44CB-B13B-EF2AF907FF9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487A2A-F7E8-4C96-8FF2-85702508E7A7}" type="pres">
      <dgm:prSet presAssocID="{20444FE9-D9C9-4EFA-9139-8307AE91353E}" presName="parTxOnlySpace" presStyleCnt="0"/>
      <dgm:spPr/>
    </dgm:pt>
    <dgm:pt modelId="{F9AAABDE-2355-4B9F-8C68-B7991E4AECFB}" type="pres">
      <dgm:prSet presAssocID="{AFD3941E-89F9-438D-B461-47ADD21416FA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EDB666-1BB6-4E9B-8AB6-35C8E17BBF14}" type="pres">
      <dgm:prSet presAssocID="{68753956-ADD4-4AF2-886D-C96A4AE596DB}" presName="parTxOnlySpace" presStyleCnt="0"/>
      <dgm:spPr/>
    </dgm:pt>
    <dgm:pt modelId="{408605A1-FF48-4589-AB78-BA12A4569756}" type="pres">
      <dgm:prSet presAssocID="{8FF49312-6D95-4715-A4EB-F2AFC9435249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C624E2-9368-40A6-897E-8C18C2AC3623}" type="presOf" srcId="{8FF49312-6D95-4715-A4EB-F2AFC9435249}" destId="{408605A1-FF48-4589-AB78-BA12A4569756}" srcOrd="0" destOrd="0" presId="urn:microsoft.com/office/officeart/2005/8/layout/chevron1"/>
    <dgm:cxn modelId="{DCAA827D-3534-4E58-BFFF-BD9CC0805599}" srcId="{9C04D448-AC68-42E5-869D-EF9BDF9B98D0}" destId="{AFD3941E-89F9-438D-B461-47ADD21416FA}" srcOrd="3" destOrd="0" parTransId="{FD37427C-E3BE-4490-A165-241E4B569580}" sibTransId="{68753956-ADD4-4AF2-886D-C96A4AE596DB}"/>
    <dgm:cxn modelId="{A7371630-8F5E-4DED-AB62-9FAA0DA8351F}" srcId="{9C04D448-AC68-42E5-869D-EF9BDF9B98D0}" destId="{EFCE61F8-6886-4A45-8F08-2BEA1EFB5BE7}" srcOrd="0" destOrd="0" parTransId="{465FE5E9-0A29-46F0-9553-38117255C773}" sibTransId="{B15B2FC0-F637-40F4-890E-A16A687052F1}"/>
    <dgm:cxn modelId="{50BA7503-DD96-4007-90F7-E66B650FF19F}" srcId="{9C04D448-AC68-42E5-869D-EF9BDF9B98D0}" destId="{8FF49312-6D95-4715-A4EB-F2AFC9435249}" srcOrd="4" destOrd="0" parTransId="{9F8FA767-434B-4ADB-8306-962E1A0F64C8}" sibTransId="{B726D80C-65B6-4F29-860D-8E70B11CDF1A}"/>
    <dgm:cxn modelId="{F31EC6D0-D601-403C-AB87-2E81311E70F2}" type="presOf" srcId="{B0A5BFBF-D109-4B64-800C-99F4C2A3FBCA}" destId="{42F8C190-B37A-41A6-BF45-DBDCB018C8A0}" srcOrd="0" destOrd="0" presId="urn:microsoft.com/office/officeart/2005/8/layout/chevron1"/>
    <dgm:cxn modelId="{68EBF59D-F3EA-473F-B538-82B00AA6B016}" type="presOf" srcId="{EFCE61F8-6886-4A45-8F08-2BEA1EFB5BE7}" destId="{517F5626-8424-48B0-BC09-7FB2B6597744}" srcOrd="0" destOrd="0" presId="urn:microsoft.com/office/officeart/2005/8/layout/chevron1"/>
    <dgm:cxn modelId="{0B71E160-4FC2-4875-9D96-7FA303BABA3A}" type="presOf" srcId="{AFD3941E-89F9-438D-B461-47ADD21416FA}" destId="{F9AAABDE-2355-4B9F-8C68-B7991E4AECFB}" srcOrd="0" destOrd="0" presId="urn:microsoft.com/office/officeart/2005/8/layout/chevron1"/>
    <dgm:cxn modelId="{ECE7D667-05F6-4F6D-83D5-92E582E954F8}" type="presOf" srcId="{9C04D448-AC68-42E5-869D-EF9BDF9B98D0}" destId="{93B813BE-A00B-4EF8-9E56-D24B45434284}" srcOrd="0" destOrd="0" presId="urn:microsoft.com/office/officeart/2005/8/layout/chevron1"/>
    <dgm:cxn modelId="{323005BE-4BB5-4ACF-92C9-FC03C3B06810}" type="presOf" srcId="{D693B07F-D0B3-44CB-B13B-EF2AF907FF99}" destId="{57E1BDAD-6511-4F9D-951E-D8D078F96C9A}" srcOrd="0" destOrd="0" presId="urn:microsoft.com/office/officeart/2005/8/layout/chevron1"/>
    <dgm:cxn modelId="{4218A623-F1AD-4732-A65E-74AA21307440}" srcId="{9C04D448-AC68-42E5-869D-EF9BDF9B98D0}" destId="{B0A5BFBF-D109-4B64-800C-99F4C2A3FBCA}" srcOrd="1" destOrd="0" parTransId="{065F5DBF-503C-4ADB-8E4E-D79BFE168873}" sibTransId="{007C600A-464E-4AC7-BB13-50210756939E}"/>
    <dgm:cxn modelId="{979FA3AA-FBF7-4A46-AE18-E91B14E8264A}" srcId="{9C04D448-AC68-42E5-869D-EF9BDF9B98D0}" destId="{D693B07F-D0B3-44CB-B13B-EF2AF907FF99}" srcOrd="2" destOrd="0" parTransId="{F433258D-E508-4E85-B593-9C9E927C05DA}" sibTransId="{20444FE9-D9C9-4EFA-9139-8307AE91353E}"/>
    <dgm:cxn modelId="{F891303C-4CE8-4E57-B349-43AE87B0305F}" type="presParOf" srcId="{93B813BE-A00B-4EF8-9E56-D24B45434284}" destId="{517F5626-8424-48B0-BC09-7FB2B6597744}" srcOrd="0" destOrd="0" presId="urn:microsoft.com/office/officeart/2005/8/layout/chevron1"/>
    <dgm:cxn modelId="{3F90169D-61EE-403A-BC27-42BCDC219840}" type="presParOf" srcId="{93B813BE-A00B-4EF8-9E56-D24B45434284}" destId="{F2199BCA-CD7D-49E5-908D-2C4A88BC61B0}" srcOrd="1" destOrd="0" presId="urn:microsoft.com/office/officeart/2005/8/layout/chevron1"/>
    <dgm:cxn modelId="{94F431DC-8F6B-4B6E-90BC-84C16920B33D}" type="presParOf" srcId="{93B813BE-A00B-4EF8-9E56-D24B45434284}" destId="{42F8C190-B37A-41A6-BF45-DBDCB018C8A0}" srcOrd="2" destOrd="0" presId="urn:microsoft.com/office/officeart/2005/8/layout/chevron1"/>
    <dgm:cxn modelId="{16F81863-B646-4D32-BB83-9CF40780C663}" type="presParOf" srcId="{93B813BE-A00B-4EF8-9E56-D24B45434284}" destId="{3801B4DF-D0ED-4C3F-9A46-4A032AE59E78}" srcOrd="3" destOrd="0" presId="urn:microsoft.com/office/officeart/2005/8/layout/chevron1"/>
    <dgm:cxn modelId="{403DB268-8982-4633-BC6D-83E84CA19CA2}" type="presParOf" srcId="{93B813BE-A00B-4EF8-9E56-D24B45434284}" destId="{57E1BDAD-6511-4F9D-951E-D8D078F96C9A}" srcOrd="4" destOrd="0" presId="urn:microsoft.com/office/officeart/2005/8/layout/chevron1"/>
    <dgm:cxn modelId="{83BD4E51-C339-4408-B4F1-A3AC997E3A03}" type="presParOf" srcId="{93B813BE-A00B-4EF8-9E56-D24B45434284}" destId="{D9487A2A-F7E8-4C96-8FF2-85702508E7A7}" srcOrd="5" destOrd="0" presId="urn:microsoft.com/office/officeart/2005/8/layout/chevron1"/>
    <dgm:cxn modelId="{20E08E11-A7B0-4849-985F-650D795C5D06}" type="presParOf" srcId="{93B813BE-A00B-4EF8-9E56-D24B45434284}" destId="{F9AAABDE-2355-4B9F-8C68-B7991E4AECFB}" srcOrd="6" destOrd="0" presId="urn:microsoft.com/office/officeart/2005/8/layout/chevron1"/>
    <dgm:cxn modelId="{C2152FEA-A1C0-4F21-B423-4FB9C0325C11}" type="presParOf" srcId="{93B813BE-A00B-4EF8-9E56-D24B45434284}" destId="{8EEDB666-1BB6-4E9B-8AB6-35C8E17BBF14}" srcOrd="7" destOrd="0" presId="urn:microsoft.com/office/officeart/2005/8/layout/chevron1"/>
    <dgm:cxn modelId="{089AB50D-7D9E-4DDD-A53E-25828A08C72A}" type="presParOf" srcId="{93B813BE-A00B-4EF8-9E56-D24B45434284}" destId="{408605A1-FF48-4589-AB78-BA12A4569756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E2F0008-8FAC-47F1-9414-3B8DC609770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EEAD2B-5B12-4A37-853A-7A9DEFEBE061}">
      <dgm:prSet phldrT="[Text]" custT="1"/>
      <dgm:spPr/>
      <dgm:t>
        <a:bodyPr/>
        <a:lstStyle/>
        <a:p>
          <a:r>
            <a:rPr lang="en-US" sz="3200" dirty="0" err="1" smtClean="0"/>
            <a:t>Banper</a:t>
          </a:r>
          <a:r>
            <a:rPr lang="en-US" sz="3200" dirty="0" smtClean="0"/>
            <a:t> BEKRAF</a:t>
          </a:r>
          <a:endParaRPr lang="en-US" sz="3200" dirty="0"/>
        </a:p>
      </dgm:t>
    </dgm:pt>
    <dgm:pt modelId="{8E98194C-0EE9-476A-B94B-FF540A63625B}" type="parTrans" cxnId="{65004611-F8EB-4D31-B778-CA5FF1F43699}">
      <dgm:prSet/>
      <dgm:spPr/>
      <dgm:t>
        <a:bodyPr/>
        <a:lstStyle/>
        <a:p>
          <a:endParaRPr lang="en-US"/>
        </a:p>
      </dgm:t>
    </dgm:pt>
    <dgm:pt modelId="{96F6A4D1-3ECB-471A-B49F-DB73F0C67865}" type="sibTrans" cxnId="{65004611-F8EB-4D31-B778-CA5FF1F43699}">
      <dgm:prSet/>
      <dgm:spPr/>
      <dgm:t>
        <a:bodyPr/>
        <a:lstStyle/>
        <a:p>
          <a:endParaRPr lang="en-US"/>
        </a:p>
      </dgm:t>
    </dgm:pt>
    <dgm:pt modelId="{A106E597-C458-4473-95DC-F592479C343B}">
      <dgm:prSet phldrT="[Text]"/>
      <dgm:spPr>
        <a:solidFill>
          <a:srgbClr val="00B050"/>
        </a:solidFill>
      </dgm:spPr>
      <dgm:t>
        <a:bodyPr/>
        <a:lstStyle/>
        <a:p>
          <a:r>
            <a:rPr lang="nn-NO" dirty="0" smtClean="0"/>
            <a:t>Revitalisasi Infrastruktur Fisik Ruang Kreatif</a:t>
          </a:r>
        </a:p>
      </dgm:t>
    </dgm:pt>
    <dgm:pt modelId="{A06396E2-2C00-4AAC-BF3E-C801E9648F40}" type="parTrans" cxnId="{3ED3E049-F948-4D3A-9957-C9A776839A3B}">
      <dgm:prSet/>
      <dgm:spPr/>
      <dgm:t>
        <a:bodyPr/>
        <a:lstStyle/>
        <a:p>
          <a:endParaRPr lang="en-US"/>
        </a:p>
      </dgm:t>
    </dgm:pt>
    <dgm:pt modelId="{F8CC1FF2-BDD5-489A-BD25-4023695E4057}" type="sibTrans" cxnId="{3ED3E049-F948-4D3A-9957-C9A776839A3B}">
      <dgm:prSet/>
      <dgm:spPr/>
      <dgm:t>
        <a:bodyPr/>
        <a:lstStyle/>
        <a:p>
          <a:endParaRPr lang="en-US"/>
        </a:p>
      </dgm:t>
    </dgm:pt>
    <dgm:pt modelId="{DDC1E151-CAAA-4DA6-8C61-B9CFF34DA19D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 smtClean="0"/>
            <a:t>Sarana</a:t>
          </a:r>
          <a:r>
            <a:rPr lang="en-US" dirty="0" smtClean="0"/>
            <a:t> </a:t>
          </a:r>
          <a:r>
            <a:rPr lang="en-US" dirty="0" err="1" smtClean="0"/>
            <a:t>Ruang</a:t>
          </a:r>
          <a:r>
            <a:rPr lang="en-US" dirty="0" smtClean="0"/>
            <a:t> </a:t>
          </a:r>
          <a:r>
            <a:rPr lang="en-US" dirty="0" err="1" smtClean="0"/>
            <a:t>Kreatif</a:t>
          </a:r>
          <a:endParaRPr lang="en-US" dirty="0"/>
        </a:p>
      </dgm:t>
    </dgm:pt>
    <dgm:pt modelId="{C8359B3B-B0FE-41A1-9DBC-75ADD00F4465}" type="parTrans" cxnId="{4F91AFA0-09B7-41DA-8127-ED1F8A799867}">
      <dgm:prSet/>
      <dgm:spPr/>
      <dgm:t>
        <a:bodyPr/>
        <a:lstStyle/>
        <a:p>
          <a:endParaRPr lang="en-US"/>
        </a:p>
      </dgm:t>
    </dgm:pt>
    <dgm:pt modelId="{D85766D2-D6F4-4180-BA70-410F3E7FB358}" type="sibTrans" cxnId="{4F91AFA0-09B7-41DA-8127-ED1F8A799867}">
      <dgm:prSet/>
      <dgm:spPr/>
      <dgm:t>
        <a:bodyPr/>
        <a:lstStyle/>
        <a:p>
          <a:endParaRPr lang="en-US"/>
        </a:p>
      </dgm:t>
    </dgm:pt>
    <dgm:pt modelId="{F245CA2F-CC23-4D0B-A2CF-9E09AED2A49E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 smtClean="0"/>
            <a:t>Teknologi</a:t>
          </a:r>
          <a:r>
            <a:rPr lang="en-US" dirty="0" smtClean="0"/>
            <a:t> </a:t>
          </a:r>
          <a:r>
            <a:rPr lang="en-US" dirty="0" err="1" smtClean="0"/>
            <a:t>Informasi</a:t>
          </a:r>
          <a:r>
            <a:rPr lang="en-US" dirty="0" smtClean="0"/>
            <a:t> dan </a:t>
          </a:r>
          <a:r>
            <a:rPr lang="en-US" dirty="0" err="1" smtClean="0"/>
            <a:t>Komunikasi</a:t>
          </a:r>
          <a:endParaRPr lang="en-US" dirty="0"/>
        </a:p>
      </dgm:t>
    </dgm:pt>
    <dgm:pt modelId="{787F1328-24F7-400B-9E34-ED7BC965AD88}" type="parTrans" cxnId="{784D8726-5EFC-4539-BF3E-7F774CCA0685}">
      <dgm:prSet/>
      <dgm:spPr/>
      <dgm:t>
        <a:bodyPr/>
        <a:lstStyle/>
        <a:p>
          <a:endParaRPr lang="en-US"/>
        </a:p>
      </dgm:t>
    </dgm:pt>
    <dgm:pt modelId="{CF7C2E3F-A8DD-42C1-90AA-AC126BCC8528}" type="sibTrans" cxnId="{784D8726-5EFC-4539-BF3E-7F774CCA0685}">
      <dgm:prSet/>
      <dgm:spPr/>
      <dgm:t>
        <a:bodyPr/>
        <a:lstStyle/>
        <a:p>
          <a:endParaRPr lang="en-US"/>
        </a:p>
      </dgm:t>
    </dgm:pt>
    <dgm:pt modelId="{AB604E56-F46C-41F4-B754-2A2C8A163BA3}" type="pres">
      <dgm:prSet presAssocID="{CE2F0008-8FAC-47F1-9414-3B8DC609770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A8081A-DAEC-45E3-B094-7CC2AD8E0429}" type="pres">
      <dgm:prSet presAssocID="{37EEAD2B-5B12-4A37-853A-7A9DEFEBE061}" presName="root1" presStyleCnt="0"/>
      <dgm:spPr/>
    </dgm:pt>
    <dgm:pt modelId="{E1D6FAD0-8CB3-47CF-A4AD-3D6B0FC4DBB5}" type="pres">
      <dgm:prSet presAssocID="{37EEAD2B-5B12-4A37-853A-7A9DEFEBE06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56B39E-AEF3-4B74-804A-3C3D1F7FD11D}" type="pres">
      <dgm:prSet presAssocID="{37EEAD2B-5B12-4A37-853A-7A9DEFEBE061}" presName="level2hierChild" presStyleCnt="0"/>
      <dgm:spPr/>
    </dgm:pt>
    <dgm:pt modelId="{B74D621F-CBA0-4623-A01C-DDD5AA67BE4F}" type="pres">
      <dgm:prSet presAssocID="{A06396E2-2C00-4AAC-BF3E-C801E9648F40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2B042B2A-47F5-4626-A817-BDDFFB7E11B6}" type="pres">
      <dgm:prSet presAssocID="{A06396E2-2C00-4AAC-BF3E-C801E9648F40}" presName="connTx" presStyleLbl="parChTrans1D2" presStyleIdx="0" presStyleCnt="3"/>
      <dgm:spPr/>
      <dgm:t>
        <a:bodyPr/>
        <a:lstStyle/>
        <a:p>
          <a:endParaRPr lang="en-US"/>
        </a:p>
      </dgm:t>
    </dgm:pt>
    <dgm:pt modelId="{63594AEE-075A-42EC-9A9A-064450AA636A}" type="pres">
      <dgm:prSet presAssocID="{A106E597-C458-4473-95DC-F592479C343B}" presName="root2" presStyleCnt="0"/>
      <dgm:spPr/>
    </dgm:pt>
    <dgm:pt modelId="{40371029-8771-47A4-B2CD-27899D75FE87}" type="pres">
      <dgm:prSet presAssocID="{A106E597-C458-4473-95DC-F592479C343B}" presName="LevelTwoTextNode" presStyleLbl="node2" presStyleIdx="0" presStyleCnt="3" custLinFactNeighborY="-183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D5B370-069A-41B0-84B9-A1C814AB4A45}" type="pres">
      <dgm:prSet presAssocID="{A106E597-C458-4473-95DC-F592479C343B}" presName="level3hierChild" presStyleCnt="0"/>
      <dgm:spPr/>
    </dgm:pt>
    <dgm:pt modelId="{5E2F8D72-B678-4439-849C-8D4066118293}" type="pres">
      <dgm:prSet presAssocID="{C8359B3B-B0FE-41A1-9DBC-75ADD00F4465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282D37C3-095A-43AB-A878-AA82086F04F6}" type="pres">
      <dgm:prSet presAssocID="{C8359B3B-B0FE-41A1-9DBC-75ADD00F4465}" presName="connTx" presStyleLbl="parChTrans1D2" presStyleIdx="1" presStyleCnt="3"/>
      <dgm:spPr/>
      <dgm:t>
        <a:bodyPr/>
        <a:lstStyle/>
        <a:p>
          <a:endParaRPr lang="en-US"/>
        </a:p>
      </dgm:t>
    </dgm:pt>
    <dgm:pt modelId="{8A6ED9F4-DE90-454C-810F-21AA399A1866}" type="pres">
      <dgm:prSet presAssocID="{DDC1E151-CAAA-4DA6-8C61-B9CFF34DA19D}" presName="root2" presStyleCnt="0"/>
      <dgm:spPr/>
    </dgm:pt>
    <dgm:pt modelId="{3F11F749-8C61-4892-ACB5-1F9E489DB97A}" type="pres">
      <dgm:prSet presAssocID="{DDC1E151-CAAA-4DA6-8C61-B9CFF34DA19D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3D075B-CD0F-4353-AF80-5D85F88198D7}" type="pres">
      <dgm:prSet presAssocID="{DDC1E151-CAAA-4DA6-8C61-B9CFF34DA19D}" presName="level3hierChild" presStyleCnt="0"/>
      <dgm:spPr/>
    </dgm:pt>
    <dgm:pt modelId="{1983F71F-1004-4796-B1CD-4C00E82B1FE3}" type="pres">
      <dgm:prSet presAssocID="{787F1328-24F7-400B-9E34-ED7BC965AD88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C388703B-42E7-444F-A03F-A1C06CECE761}" type="pres">
      <dgm:prSet presAssocID="{787F1328-24F7-400B-9E34-ED7BC965AD88}" presName="connTx" presStyleLbl="parChTrans1D2" presStyleIdx="2" presStyleCnt="3"/>
      <dgm:spPr/>
      <dgm:t>
        <a:bodyPr/>
        <a:lstStyle/>
        <a:p>
          <a:endParaRPr lang="en-US"/>
        </a:p>
      </dgm:t>
    </dgm:pt>
    <dgm:pt modelId="{7E911194-0AD9-479D-830B-121D3B3E25B0}" type="pres">
      <dgm:prSet presAssocID="{F245CA2F-CC23-4D0B-A2CF-9E09AED2A49E}" presName="root2" presStyleCnt="0"/>
      <dgm:spPr/>
    </dgm:pt>
    <dgm:pt modelId="{8FF3F20F-784C-4DB1-8DC5-642265B47F78}" type="pres">
      <dgm:prSet presAssocID="{F245CA2F-CC23-4D0B-A2CF-9E09AED2A49E}" presName="LevelTwoTextNode" presStyleLbl="node2" presStyleIdx="2" presStyleCnt="3" custLinFactNeighborY="183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3BBDA7-1B8F-4838-BD97-5C555DE4E252}" type="pres">
      <dgm:prSet presAssocID="{F245CA2F-CC23-4D0B-A2CF-9E09AED2A49E}" presName="level3hierChild" presStyleCnt="0"/>
      <dgm:spPr/>
    </dgm:pt>
  </dgm:ptLst>
  <dgm:cxnLst>
    <dgm:cxn modelId="{FD2DBCF7-75E9-4A1C-9B49-C367C56C08A8}" type="presOf" srcId="{C8359B3B-B0FE-41A1-9DBC-75ADD00F4465}" destId="{282D37C3-095A-43AB-A878-AA82086F04F6}" srcOrd="1" destOrd="0" presId="urn:microsoft.com/office/officeart/2008/layout/HorizontalMultiLevelHierarchy"/>
    <dgm:cxn modelId="{AE6FBFE0-6D5C-4AAB-A8C8-EAF1936253A2}" type="presOf" srcId="{A06396E2-2C00-4AAC-BF3E-C801E9648F40}" destId="{B74D621F-CBA0-4623-A01C-DDD5AA67BE4F}" srcOrd="0" destOrd="0" presId="urn:microsoft.com/office/officeart/2008/layout/HorizontalMultiLevelHierarchy"/>
    <dgm:cxn modelId="{65004611-F8EB-4D31-B778-CA5FF1F43699}" srcId="{CE2F0008-8FAC-47F1-9414-3B8DC6097701}" destId="{37EEAD2B-5B12-4A37-853A-7A9DEFEBE061}" srcOrd="0" destOrd="0" parTransId="{8E98194C-0EE9-476A-B94B-FF540A63625B}" sibTransId="{96F6A4D1-3ECB-471A-B49F-DB73F0C67865}"/>
    <dgm:cxn modelId="{3ED3E049-F948-4D3A-9957-C9A776839A3B}" srcId="{37EEAD2B-5B12-4A37-853A-7A9DEFEBE061}" destId="{A106E597-C458-4473-95DC-F592479C343B}" srcOrd="0" destOrd="0" parTransId="{A06396E2-2C00-4AAC-BF3E-C801E9648F40}" sibTransId="{F8CC1FF2-BDD5-489A-BD25-4023695E4057}"/>
    <dgm:cxn modelId="{4F91AFA0-09B7-41DA-8127-ED1F8A799867}" srcId="{37EEAD2B-5B12-4A37-853A-7A9DEFEBE061}" destId="{DDC1E151-CAAA-4DA6-8C61-B9CFF34DA19D}" srcOrd="1" destOrd="0" parTransId="{C8359B3B-B0FE-41A1-9DBC-75ADD00F4465}" sibTransId="{D85766D2-D6F4-4180-BA70-410F3E7FB358}"/>
    <dgm:cxn modelId="{8EF4598D-BB16-48BB-87BF-64EDDC3645CC}" type="presOf" srcId="{37EEAD2B-5B12-4A37-853A-7A9DEFEBE061}" destId="{E1D6FAD0-8CB3-47CF-A4AD-3D6B0FC4DBB5}" srcOrd="0" destOrd="0" presId="urn:microsoft.com/office/officeart/2008/layout/HorizontalMultiLevelHierarchy"/>
    <dgm:cxn modelId="{784D8726-5EFC-4539-BF3E-7F774CCA0685}" srcId="{37EEAD2B-5B12-4A37-853A-7A9DEFEBE061}" destId="{F245CA2F-CC23-4D0B-A2CF-9E09AED2A49E}" srcOrd="2" destOrd="0" parTransId="{787F1328-24F7-400B-9E34-ED7BC965AD88}" sibTransId="{CF7C2E3F-A8DD-42C1-90AA-AC126BCC8528}"/>
    <dgm:cxn modelId="{59C6DD7F-DAAD-4EC4-83DB-F813CFDB49F4}" type="presOf" srcId="{787F1328-24F7-400B-9E34-ED7BC965AD88}" destId="{1983F71F-1004-4796-B1CD-4C00E82B1FE3}" srcOrd="0" destOrd="0" presId="urn:microsoft.com/office/officeart/2008/layout/HorizontalMultiLevelHierarchy"/>
    <dgm:cxn modelId="{9E455595-1A2B-48E3-8CB1-35EF6EE2F105}" type="presOf" srcId="{A106E597-C458-4473-95DC-F592479C343B}" destId="{40371029-8771-47A4-B2CD-27899D75FE87}" srcOrd="0" destOrd="0" presId="urn:microsoft.com/office/officeart/2008/layout/HorizontalMultiLevelHierarchy"/>
    <dgm:cxn modelId="{50113CA2-D880-416B-B990-C751D0B0EF40}" type="presOf" srcId="{CE2F0008-8FAC-47F1-9414-3B8DC6097701}" destId="{AB604E56-F46C-41F4-B754-2A2C8A163BA3}" srcOrd="0" destOrd="0" presId="urn:microsoft.com/office/officeart/2008/layout/HorizontalMultiLevelHierarchy"/>
    <dgm:cxn modelId="{3BCD9AA1-51B6-4564-AB57-40E2336ED9D0}" type="presOf" srcId="{DDC1E151-CAAA-4DA6-8C61-B9CFF34DA19D}" destId="{3F11F749-8C61-4892-ACB5-1F9E489DB97A}" srcOrd="0" destOrd="0" presId="urn:microsoft.com/office/officeart/2008/layout/HorizontalMultiLevelHierarchy"/>
    <dgm:cxn modelId="{DA926A1C-C0AC-4A27-8EC8-106A81786F4E}" type="presOf" srcId="{C8359B3B-B0FE-41A1-9DBC-75ADD00F4465}" destId="{5E2F8D72-B678-4439-849C-8D4066118293}" srcOrd="0" destOrd="0" presId="urn:microsoft.com/office/officeart/2008/layout/HorizontalMultiLevelHierarchy"/>
    <dgm:cxn modelId="{00089B61-587A-40F1-BB92-09D380B67C62}" type="presOf" srcId="{787F1328-24F7-400B-9E34-ED7BC965AD88}" destId="{C388703B-42E7-444F-A03F-A1C06CECE761}" srcOrd="1" destOrd="0" presId="urn:microsoft.com/office/officeart/2008/layout/HorizontalMultiLevelHierarchy"/>
    <dgm:cxn modelId="{01594702-07C2-49A2-95E3-E99499B93F12}" type="presOf" srcId="{F245CA2F-CC23-4D0B-A2CF-9E09AED2A49E}" destId="{8FF3F20F-784C-4DB1-8DC5-642265B47F78}" srcOrd="0" destOrd="0" presId="urn:microsoft.com/office/officeart/2008/layout/HorizontalMultiLevelHierarchy"/>
    <dgm:cxn modelId="{9ED2875B-F050-4CD7-ABDB-52C7AC0A76FF}" type="presOf" srcId="{A06396E2-2C00-4AAC-BF3E-C801E9648F40}" destId="{2B042B2A-47F5-4626-A817-BDDFFB7E11B6}" srcOrd="1" destOrd="0" presId="urn:microsoft.com/office/officeart/2008/layout/HorizontalMultiLevelHierarchy"/>
    <dgm:cxn modelId="{9C40219E-1342-468B-A9D4-3899F707EB03}" type="presParOf" srcId="{AB604E56-F46C-41F4-B754-2A2C8A163BA3}" destId="{6EA8081A-DAEC-45E3-B094-7CC2AD8E0429}" srcOrd="0" destOrd="0" presId="urn:microsoft.com/office/officeart/2008/layout/HorizontalMultiLevelHierarchy"/>
    <dgm:cxn modelId="{D97D89C9-27C3-4612-8DF8-ABFD84FDA846}" type="presParOf" srcId="{6EA8081A-DAEC-45E3-B094-7CC2AD8E0429}" destId="{E1D6FAD0-8CB3-47CF-A4AD-3D6B0FC4DBB5}" srcOrd="0" destOrd="0" presId="urn:microsoft.com/office/officeart/2008/layout/HorizontalMultiLevelHierarchy"/>
    <dgm:cxn modelId="{A4D72F0E-89BA-4A3A-96F8-05C04587A495}" type="presParOf" srcId="{6EA8081A-DAEC-45E3-B094-7CC2AD8E0429}" destId="{7756B39E-AEF3-4B74-804A-3C3D1F7FD11D}" srcOrd="1" destOrd="0" presId="urn:microsoft.com/office/officeart/2008/layout/HorizontalMultiLevelHierarchy"/>
    <dgm:cxn modelId="{DD1ED531-F5EF-4A17-BA92-6D96448A6DFF}" type="presParOf" srcId="{7756B39E-AEF3-4B74-804A-3C3D1F7FD11D}" destId="{B74D621F-CBA0-4623-A01C-DDD5AA67BE4F}" srcOrd="0" destOrd="0" presId="urn:microsoft.com/office/officeart/2008/layout/HorizontalMultiLevelHierarchy"/>
    <dgm:cxn modelId="{E735695B-2964-4F6E-AB21-FF757FA7111C}" type="presParOf" srcId="{B74D621F-CBA0-4623-A01C-DDD5AA67BE4F}" destId="{2B042B2A-47F5-4626-A817-BDDFFB7E11B6}" srcOrd="0" destOrd="0" presId="urn:microsoft.com/office/officeart/2008/layout/HorizontalMultiLevelHierarchy"/>
    <dgm:cxn modelId="{F3CFE226-7DD6-46D7-A570-72C8D874C203}" type="presParOf" srcId="{7756B39E-AEF3-4B74-804A-3C3D1F7FD11D}" destId="{63594AEE-075A-42EC-9A9A-064450AA636A}" srcOrd="1" destOrd="0" presId="urn:microsoft.com/office/officeart/2008/layout/HorizontalMultiLevelHierarchy"/>
    <dgm:cxn modelId="{A86F35E8-0ADC-4D71-85DE-DB4AB1B9FA3A}" type="presParOf" srcId="{63594AEE-075A-42EC-9A9A-064450AA636A}" destId="{40371029-8771-47A4-B2CD-27899D75FE87}" srcOrd="0" destOrd="0" presId="urn:microsoft.com/office/officeart/2008/layout/HorizontalMultiLevelHierarchy"/>
    <dgm:cxn modelId="{D51F19A1-B808-4D45-8B6E-CB19D8341567}" type="presParOf" srcId="{63594AEE-075A-42EC-9A9A-064450AA636A}" destId="{20D5B370-069A-41B0-84B9-A1C814AB4A45}" srcOrd="1" destOrd="0" presId="urn:microsoft.com/office/officeart/2008/layout/HorizontalMultiLevelHierarchy"/>
    <dgm:cxn modelId="{313EB828-E813-4C20-BC44-46C3689A6911}" type="presParOf" srcId="{7756B39E-AEF3-4B74-804A-3C3D1F7FD11D}" destId="{5E2F8D72-B678-4439-849C-8D4066118293}" srcOrd="2" destOrd="0" presId="urn:microsoft.com/office/officeart/2008/layout/HorizontalMultiLevelHierarchy"/>
    <dgm:cxn modelId="{F0C87B78-C194-4A84-AC7E-B69D4B7EC284}" type="presParOf" srcId="{5E2F8D72-B678-4439-849C-8D4066118293}" destId="{282D37C3-095A-43AB-A878-AA82086F04F6}" srcOrd="0" destOrd="0" presId="urn:microsoft.com/office/officeart/2008/layout/HorizontalMultiLevelHierarchy"/>
    <dgm:cxn modelId="{FD233F5D-E062-49D7-8204-698C6E7ACB6C}" type="presParOf" srcId="{7756B39E-AEF3-4B74-804A-3C3D1F7FD11D}" destId="{8A6ED9F4-DE90-454C-810F-21AA399A1866}" srcOrd="3" destOrd="0" presId="urn:microsoft.com/office/officeart/2008/layout/HorizontalMultiLevelHierarchy"/>
    <dgm:cxn modelId="{6E1DC11B-3F89-4348-ACA8-CDD4138FE525}" type="presParOf" srcId="{8A6ED9F4-DE90-454C-810F-21AA399A1866}" destId="{3F11F749-8C61-4892-ACB5-1F9E489DB97A}" srcOrd="0" destOrd="0" presId="urn:microsoft.com/office/officeart/2008/layout/HorizontalMultiLevelHierarchy"/>
    <dgm:cxn modelId="{F563154E-3839-4843-A94C-D4F510ED6D9B}" type="presParOf" srcId="{8A6ED9F4-DE90-454C-810F-21AA399A1866}" destId="{A73D075B-CD0F-4353-AF80-5D85F88198D7}" srcOrd="1" destOrd="0" presId="urn:microsoft.com/office/officeart/2008/layout/HorizontalMultiLevelHierarchy"/>
    <dgm:cxn modelId="{BA591313-BEA6-45F2-B3A5-15A09D06B982}" type="presParOf" srcId="{7756B39E-AEF3-4B74-804A-3C3D1F7FD11D}" destId="{1983F71F-1004-4796-B1CD-4C00E82B1FE3}" srcOrd="4" destOrd="0" presId="urn:microsoft.com/office/officeart/2008/layout/HorizontalMultiLevelHierarchy"/>
    <dgm:cxn modelId="{C02174A7-A70F-4D9A-9539-D7C525CDA42E}" type="presParOf" srcId="{1983F71F-1004-4796-B1CD-4C00E82B1FE3}" destId="{C388703B-42E7-444F-A03F-A1C06CECE761}" srcOrd="0" destOrd="0" presId="urn:microsoft.com/office/officeart/2008/layout/HorizontalMultiLevelHierarchy"/>
    <dgm:cxn modelId="{F6086D6D-65BC-4F44-99F0-DAFC06C42872}" type="presParOf" srcId="{7756B39E-AEF3-4B74-804A-3C3D1F7FD11D}" destId="{7E911194-0AD9-479D-830B-121D3B3E25B0}" srcOrd="5" destOrd="0" presId="urn:microsoft.com/office/officeart/2008/layout/HorizontalMultiLevelHierarchy"/>
    <dgm:cxn modelId="{08FC34AA-8BE6-4FE8-BA92-985CCF1C59E5}" type="presParOf" srcId="{7E911194-0AD9-479D-830B-121D3B3E25B0}" destId="{8FF3F20F-784C-4DB1-8DC5-642265B47F78}" srcOrd="0" destOrd="0" presId="urn:microsoft.com/office/officeart/2008/layout/HorizontalMultiLevelHierarchy"/>
    <dgm:cxn modelId="{0C834172-06CE-4653-B739-7E1ECC94035A}" type="presParOf" srcId="{7E911194-0AD9-479D-830B-121D3B3E25B0}" destId="{173BBDA7-1B8F-4838-BD97-5C555DE4E25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74BDA-8F21-41EF-8692-14481D898EFB}">
      <dsp:nvSpPr>
        <dsp:cNvPr id="0" name=""/>
        <dsp:cNvSpPr/>
      </dsp:nvSpPr>
      <dsp:spPr>
        <a:xfrm>
          <a:off x="0" y="5065"/>
          <a:ext cx="60960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Internal</a:t>
          </a:r>
          <a:endParaRPr lang="en-US" sz="3100" kern="1200" dirty="0"/>
        </a:p>
      </dsp:txBody>
      <dsp:txXfrm>
        <a:off x="36296" y="41361"/>
        <a:ext cx="6023408" cy="670943"/>
      </dsp:txXfrm>
    </dsp:sp>
    <dsp:sp modelId="{2836A84A-B5A5-4898-B3E0-F9013AF7D1CE}">
      <dsp:nvSpPr>
        <dsp:cNvPr id="0" name=""/>
        <dsp:cNvSpPr/>
      </dsp:nvSpPr>
      <dsp:spPr>
        <a:xfrm>
          <a:off x="0" y="748600"/>
          <a:ext cx="6096000" cy="51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Hibah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Pengabdian</a:t>
          </a:r>
          <a:r>
            <a:rPr lang="en-US" sz="2400" kern="1200" dirty="0" smtClean="0"/>
            <a:t> Internal BINUS 2019</a:t>
          </a:r>
          <a:endParaRPr lang="en-US" sz="2400" kern="1200" dirty="0"/>
        </a:p>
      </dsp:txBody>
      <dsp:txXfrm>
        <a:off x="0" y="748600"/>
        <a:ext cx="6096000" cy="513360"/>
      </dsp:txXfrm>
    </dsp:sp>
    <dsp:sp modelId="{B08E5275-2166-4063-9F6A-5A1317F474EF}">
      <dsp:nvSpPr>
        <dsp:cNvPr id="0" name=""/>
        <dsp:cNvSpPr/>
      </dsp:nvSpPr>
      <dsp:spPr>
        <a:xfrm>
          <a:off x="0" y="1261960"/>
          <a:ext cx="60960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Eksternal</a:t>
          </a:r>
          <a:endParaRPr lang="en-US" sz="3100" kern="1200" dirty="0"/>
        </a:p>
      </dsp:txBody>
      <dsp:txXfrm>
        <a:off x="36296" y="1298256"/>
        <a:ext cx="6023408" cy="670943"/>
      </dsp:txXfrm>
    </dsp:sp>
    <dsp:sp modelId="{4E2430DE-56FB-47F4-B1CD-6F9EDEA8CCBA}">
      <dsp:nvSpPr>
        <dsp:cNvPr id="0" name=""/>
        <dsp:cNvSpPr/>
      </dsp:nvSpPr>
      <dsp:spPr>
        <a:xfrm>
          <a:off x="0" y="2005495"/>
          <a:ext cx="6096000" cy="2053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Hibah</a:t>
          </a:r>
          <a:r>
            <a:rPr lang="en-US" sz="2400" kern="1200" dirty="0" smtClean="0"/>
            <a:t> Grassroots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Banper</a:t>
          </a:r>
          <a:r>
            <a:rPr lang="en-US" sz="2400" kern="1200" dirty="0" smtClean="0"/>
            <a:t> BEKRAF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Hibah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Pengabdian</a:t>
          </a:r>
          <a:r>
            <a:rPr lang="en-US" sz="2400" kern="1200" dirty="0" smtClean="0"/>
            <a:t> DIKTI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Hibah</a:t>
          </a:r>
          <a:r>
            <a:rPr lang="en-US" sz="2400" kern="1200" dirty="0" smtClean="0"/>
            <a:t> KKN DPPAPP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Hibah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Rispro</a:t>
          </a:r>
          <a:r>
            <a:rPr lang="en-US" sz="2400" kern="1200" dirty="0" smtClean="0"/>
            <a:t> LPDP </a:t>
          </a:r>
          <a:r>
            <a:rPr lang="en-US" sz="2400" kern="1200" dirty="0" err="1" smtClean="0"/>
            <a:t>Kemenkeu</a:t>
          </a:r>
          <a:endParaRPr lang="en-US" sz="2400" kern="1200" dirty="0"/>
        </a:p>
      </dsp:txBody>
      <dsp:txXfrm>
        <a:off x="0" y="2005495"/>
        <a:ext cx="6096000" cy="20534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C32051-9E38-4F6D-AA9D-7E89E7083DE6}">
      <dsp:nvSpPr>
        <dsp:cNvPr id="0" name=""/>
        <dsp:cNvSpPr/>
      </dsp:nvSpPr>
      <dsp:spPr>
        <a:xfrm>
          <a:off x="1914469" y="2032000"/>
          <a:ext cx="506536" cy="1087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1087124"/>
              </a:lnTo>
              <a:lnTo>
                <a:pt x="506536" y="10871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37754" y="2545578"/>
        <a:ext cx="59967" cy="59967"/>
      </dsp:txXfrm>
    </dsp:sp>
    <dsp:sp modelId="{2E9E59B9-22EE-4722-A28B-EC3B8FC89D4F}">
      <dsp:nvSpPr>
        <dsp:cNvPr id="0" name=""/>
        <dsp:cNvSpPr/>
      </dsp:nvSpPr>
      <dsp:spPr>
        <a:xfrm>
          <a:off x="1914469" y="909317"/>
          <a:ext cx="506536" cy="1122682"/>
        </a:xfrm>
        <a:custGeom>
          <a:avLst/>
          <a:gdLst/>
          <a:ahLst/>
          <a:cxnLst/>
          <a:rect l="0" t="0" r="0" b="0"/>
          <a:pathLst>
            <a:path>
              <a:moveTo>
                <a:pt x="0" y="1122682"/>
              </a:moveTo>
              <a:lnTo>
                <a:pt x="253268" y="1122682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36946" y="1439867"/>
        <a:ext cx="61583" cy="61583"/>
      </dsp:txXfrm>
    </dsp:sp>
    <dsp:sp modelId="{ACF77D23-5407-4838-ACAD-78202A19A9F7}">
      <dsp:nvSpPr>
        <dsp:cNvPr id="0" name=""/>
        <dsp:cNvSpPr/>
      </dsp:nvSpPr>
      <dsp:spPr>
        <a:xfrm rot="16200000">
          <a:off x="-503610" y="1645920"/>
          <a:ext cx="4064000" cy="772160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RISPRO</a:t>
          </a:r>
          <a:endParaRPr lang="en-US" sz="5000" kern="1200" dirty="0"/>
        </a:p>
      </dsp:txBody>
      <dsp:txXfrm>
        <a:off x="-503610" y="1645920"/>
        <a:ext cx="4064000" cy="772160"/>
      </dsp:txXfrm>
    </dsp:sp>
    <dsp:sp modelId="{AAF6D349-21A9-473A-8E37-08C75D4312B7}">
      <dsp:nvSpPr>
        <dsp:cNvPr id="0" name=""/>
        <dsp:cNvSpPr/>
      </dsp:nvSpPr>
      <dsp:spPr>
        <a:xfrm>
          <a:off x="2421006" y="523237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Komersial</a:t>
          </a:r>
          <a:endParaRPr lang="en-US" sz="2600" kern="1200" dirty="0"/>
        </a:p>
      </dsp:txBody>
      <dsp:txXfrm>
        <a:off x="2421006" y="523237"/>
        <a:ext cx="2532684" cy="772160"/>
      </dsp:txXfrm>
    </dsp:sp>
    <dsp:sp modelId="{A472368B-B8D3-46E8-9415-0C75B68CB2C3}">
      <dsp:nvSpPr>
        <dsp:cNvPr id="0" name=""/>
        <dsp:cNvSpPr/>
      </dsp:nvSpPr>
      <dsp:spPr>
        <a:xfrm>
          <a:off x="2421006" y="2733044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Kebijakan</a:t>
          </a:r>
          <a:r>
            <a:rPr lang="en-US" sz="2600" kern="1200" dirty="0" smtClean="0"/>
            <a:t> / Tata </a:t>
          </a:r>
          <a:r>
            <a:rPr lang="en-US" sz="2600" kern="1200" dirty="0" err="1" smtClean="0"/>
            <a:t>Kelola</a:t>
          </a:r>
          <a:endParaRPr lang="en-US" sz="2600" kern="1200" dirty="0"/>
        </a:p>
      </dsp:txBody>
      <dsp:txXfrm>
        <a:off x="2421006" y="2733044"/>
        <a:ext cx="2532684" cy="772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035AA3-F62B-4A12-9FD1-48E03B849D4F}">
      <dsp:nvSpPr>
        <dsp:cNvPr id="0" name=""/>
        <dsp:cNvSpPr/>
      </dsp:nvSpPr>
      <dsp:spPr>
        <a:xfrm>
          <a:off x="1257088" y="145684"/>
          <a:ext cx="2744084" cy="27440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Pembangunan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Café </a:t>
          </a:r>
          <a:r>
            <a:rPr lang="en-US" sz="2400" kern="1200" dirty="0" err="1" smtClean="0"/>
            <a:t>Betawi</a:t>
          </a:r>
          <a:endParaRPr lang="en-US" sz="2400" kern="1200" dirty="0"/>
        </a:p>
      </dsp:txBody>
      <dsp:txXfrm>
        <a:off x="1622965" y="625899"/>
        <a:ext cx="2012328" cy="1234838"/>
      </dsp:txXfrm>
    </dsp:sp>
    <dsp:sp modelId="{1F621491-94EF-402F-B59C-9BA039491FC6}">
      <dsp:nvSpPr>
        <dsp:cNvPr id="0" name=""/>
        <dsp:cNvSpPr/>
      </dsp:nvSpPr>
      <dsp:spPr>
        <a:xfrm>
          <a:off x="2781106" y="2420914"/>
          <a:ext cx="1676361" cy="1623729"/>
        </a:xfrm>
        <a:prstGeom prst="ellipse">
          <a:avLst/>
        </a:prstGeom>
        <a:solidFill>
          <a:schemeClr val="accent2"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Computer Skills</a:t>
          </a:r>
          <a:endParaRPr lang="en-US" sz="1900" kern="1200" dirty="0"/>
        </a:p>
      </dsp:txBody>
      <dsp:txXfrm>
        <a:off x="3293794" y="2840378"/>
        <a:ext cx="1005816" cy="893051"/>
      </dsp:txXfrm>
    </dsp:sp>
    <dsp:sp modelId="{A5BAE88D-EFF3-4A1F-B71A-AA02D45AEFA5}">
      <dsp:nvSpPr>
        <dsp:cNvPr id="0" name=""/>
        <dsp:cNvSpPr/>
      </dsp:nvSpPr>
      <dsp:spPr>
        <a:xfrm>
          <a:off x="266930" y="1860737"/>
          <a:ext cx="2744084" cy="27440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Manajemen</a:t>
          </a:r>
          <a:endParaRPr lang="en-US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Café </a:t>
          </a:r>
          <a:r>
            <a:rPr lang="en-US" sz="2400" kern="1200" dirty="0" err="1" smtClean="0"/>
            <a:t>Betawi</a:t>
          </a:r>
          <a:endParaRPr lang="en-US" sz="2400" kern="1200" dirty="0"/>
        </a:p>
      </dsp:txBody>
      <dsp:txXfrm>
        <a:off x="525332" y="2569625"/>
        <a:ext cx="1646450" cy="15092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C88C8-F3DE-4914-B73D-B01CC331C8D7}">
      <dsp:nvSpPr>
        <dsp:cNvPr id="0" name=""/>
        <dsp:cNvSpPr/>
      </dsp:nvSpPr>
      <dsp:spPr>
        <a:xfrm>
          <a:off x="0" y="71736"/>
          <a:ext cx="7282723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900" kern="1200" dirty="0" smtClean="0"/>
            <a:t>Pembangunan </a:t>
          </a:r>
          <a:r>
            <a:rPr lang="en-US" altLang="en-US" sz="2900" kern="1200" dirty="0" err="1" smtClean="0"/>
            <a:t>jalan</a:t>
          </a:r>
          <a:r>
            <a:rPr lang="en-US" altLang="en-US" sz="2900" kern="1200" dirty="0" smtClean="0"/>
            <a:t> </a:t>
          </a:r>
          <a:r>
            <a:rPr lang="en-US" altLang="en-US" sz="2900" kern="1200" dirty="0" err="1" smtClean="0"/>
            <a:t>Wangun-Puntang</a:t>
          </a:r>
          <a:r>
            <a:rPr lang="en-US" altLang="en-US" sz="2900" kern="1200" dirty="0" smtClean="0"/>
            <a:t> (2.5 km)</a:t>
          </a:r>
          <a:endParaRPr lang="en-US" sz="2900" kern="1200" dirty="0"/>
        </a:p>
      </dsp:txBody>
      <dsp:txXfrm>
        <a:off x="33955" y="105691"/>
        <a:ext cx="7214813" cy="627655"/>
      </dsp:txXfrm>
    </dsp:sp>
    <dsp:sp modelId="{82D5C0A4-5CA0-4810-AC22-D12663637133}">
      <dsp:nvSpPr>
        <dsp:cNvPr id="0" name=""/>
        <dsp:cNvSpPr/>
      </dsp:nvSpPr>
      <dsp:spPr>
        <a:xfrm>
          <a:off x="0" y="767301"/>
          <a:ext cx="7282723" cy="795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1226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err="1" smtClean="0"/>
            <a:t>Teknik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Sipil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err="1" smtClean="0"/>
            <a:t>Arsitektur</a:t>
          </a:r>
          <a:endParaRPr lang="en-US" sz="2300" kern="1200" dirty="0"/>
        </a:p>
      </dsp:txBody>
      <dsp:txXfrm>
        <a:off x="0" y="767301"/>
        <a:ext cx="7282723" cy="795397"/>
      </dsp:txXfrm>
    </dsp:sp>
    <dsp:sp modelId="{6E1E3E1B-07C6-4B27-AF64-2A7BD0712240}">
      <dsp:nvSpPr>
        <dsp:cNvPr id="0" name=""/>
        <dsp:cNvSpPr/>
      </dsp:nvSpPr>
      <dsp:spPr>
        <a:xfrm>
          <a:off x="0" y="1562698"/>
          <a:ext cx="7282723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900" kern="1200" dirty="0" smtClean="0"/>
            <a:t>Pembangunan </a:t>
          </a:r>
          <a:r>
            <a:rPr lang="en-US" altLang="en-US" sz="2900" kern="1200" dirty="0" err="1" smtClean="0"/>
            <a:t>Gedung</a:t>
          </a:r>
          <a:r>
            <a:rPr lang="en-US" altLang="en-US" sz="2900" kern="1200" dirty="0" smtClean="0"/>
            <a:t> </a:t>
          </a:r>
          <a:r>
            <a:rPr lang="en-US" altLang="en-US" sz="2900" kern="1200" dirty="0" err="1" smtClean="0"/>
            <a:t>Serba</a:t>
          </a:r>
          <a:r>
            <a:rPr lang="en-US" altLang="en-US" sz="2900" kern="1200" dirty="0" smtClean="0"/>
            <a:t> </a:t>
          </a:r>
          <a:r>
            <a:rPr lang="en-US" altLang="en-US" sz="2900" kern="1200" dirty="0" err="1" smtClean="0"/>
            <a:t>Guna</a:t>
          </a:r>
          <a:r>
            <a:rPr lang="en-US" altLang="en-US" sz="2900" kern="1200" dirty="0" smtClean="0"/>
            <a:t> </a:t>
          </a:r>
          <a:r>
            <a:rPr lang="en-US" altLang="en-US" sz="2900" kern="1200" dirty="0" err="1" smtClean="0"/>
            <a:t>Desa</a:t>
          </a:r>
          <a:endParaRPr lang="en-US" sz="2900" kern="1200" dirty="0"/>
        </a:p>
      </dsp:txBody>
      <dsp:txXfrm>
        <a:off x="33955" y="1596653"/>
        <a:ext cx="7214813" cy="627655"/>
      </dsp:txXfrm>
    </dsp:sp>
    <dsp:sp modelId="{927A5E71-87FF-442F-B706-03DC067DF2F7}">
      <dsp:nvSpPr>
        <dsp:cNvPr id="0" name=""/>
        <dsp:cNvSpPr/>
      </dsp:nvSpPr>
      <dsp:spPr>
        <a:xfrm>
          <a:off x="0" y="2258263"/>
          <a:ext cx="7282723" cy="1200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1226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err="1" smtClean="0"/>
            <a:t>Teknik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Sipil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err="1" smtClean="0"/>
            <a:t>Arsitektur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err="1" smtClean="0"/>
            <a:t>Desain</a:t>
          </a:r>
          <a:r>
            <a:rPr lang="en-US" sz="2300" kern="1200" dirty="0" smtClean="0"/>
            <a:t> Interior</a:t>
          </a:r>
          <a:endParaRPr lang="en-US" sz="2300" kern="1200" dirty="0"/>
        </a:p>
      </dsp:txBody>
      <dsp:txXfrm>
        <a:off x="0" y="2258263"/>
        <a:ext cx="7282723" cy="12005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C88C8-F3DE-4914-B73D-B01CC331C8D7}">
      <dsp:nvSpPr>
        <dsp:cNvPr id="0" name=""/>
        <dsp:cNvSpPr/>
      </dsp:nvSpPr>
      <dsp:spPr>
        <a:xfrm>
          <a:off x="0" y="48100"/>
          <a:ext cx="7282723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400" kern="1200" dirty="0" smtClean="0"/>
            <a:t>1 Proposal: </a:t>
          </a:r>
          <a:r>
            <a:rPr lang="en-US" altLang="en-US" sz="2400" kern="1200" dirty="0" err="1" smtClean="0"/>
            <a:t>Sampah</a:t>
          </a:r>
          <a:r>
            <a:rPr lang="en-US" altLang="en-US" sz="2400" kern="1200" dirty="0" smtClean="0"/>
            <a:t> </a:t>
          </a:r>
          <a:r>
            <a:rPr lang="en-US" altLang="en-US" sz="2400" kern="1200" dirty="0" smtClean="0">
              <a:sym typeface="Wingdings" panose="05000000000000000000" pitchFamily="2" charset="2"/>
            </a:rPr>
            <a:t> Paving Block</a:t>
          </a:r>
          <a:endParaRPr lang="en-US" sz="2400" kern="1200" dirty="0"/>
        </a:p>
      </dsp:txBody>
      <dsp:txXfrm>
        <a:off x="28100" y="76200"/>
        <a:ext cx="7226523" cy="519439"/>
      </dsp:txXfrm>
    </dsp:sp>
    <dsp:sp modelId="{6E1E3E1B-07C6-4B27-AF64-2A7BD0712240}">
      <dsp:nvSpPr>
        <dsp:cNvPr id="0" name=""/>
        <dsp:cNvSpPr/>
      </dsp:nvSpPr>
      <dsp:spPr>
        <a:xfrm>
          <a:off x="0" y="692860"/>
          <a:ext cx="7282723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400" kern="1200" dirty="0" smtClean="0"/>
            <a:t>2 Proposal: </a:t>
          </a:r>
          <a:r>
            <a:rPr lang="en-US" altLang="en-US" sz="2400" kern="1200" dirty="0" err="1" smtClean="0"/>
            <a:t>Kec</a:t>
          </a:r>
          <a:r>
            <a:rPr lang="en-US" altLang="en-US" sz="2400" kern="1200" dirty="0" smtClean="0"/>
            <a:t>. </a:t>
          </a:r>
          <a:r>
            <a:rPr lang="en-US" altLang="en-US" sz="2400" kern="1200" dirty="0" err="1" smtClean="0"/>
            <a:t>Pulau</a:t>
          </a:r>
          <a:r>
            <a:rPr lang="en-US" altLang="en-US" sz="2400" kern="1200" dirty="0" smtClean="0"/>
            <a:t> </a:t>
          </a:r>
          <a:r>
            <a:rPr lang="en-US" altLang="en-US" sz="2400" kern="1200" dirty="0" err="1" smtClean="0"/>
            <a:t>Panggang</a:t>
          </a:r>
          <a:r>
            <a:rPr lang="en-US" altLang="en-US" sz="2400" kern="1200" dirty="0" smtClean="0"/>
            <a:t> (P. </a:t>
          </a:r>
          <a:r>
            <a:rPr lang="en-US" altLang="en-US" sz="2400" kern="1200" dirty="0" err="1" smtClean="0"/>
            <a:t>Pramuka</a:t>
          </a:r>
          <a:r>
            <a:rPr lang="en-US" altLang="en-US" sz="2400" kern="1200" dirty="0" smtClean="0"/>
            <a:t>)</a:t>
          </a:r>
          <a:endParaRPr lang="en-US" sz="2400" kern="1200" dirty="0"/>
        </a:p>
      </dsp:txBody>
      <dsp:txXfrm>
        <a:off x="28100" y="720960"/>
        <a:ext cx="7226523" cy="519439"/>
      </dsp:txXfrm>
    </dsp:sp>
    <dsp:sp modelId="{927A5E71-87FF-442F-B706-03DC067DF2F7}">
      <dsp:nvSpPr>
        <dsp:cNvPr id="0" name=""/>
        <dsp:cNvSpPr/>
      </dsp:nvSpPr>
      <dsp:spPr>
        <a:xfrm>
          <a:off x="0" y="1268499"/>
          <a:ext cx="7282723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1226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err="1" smtClean="0"/>
            <a:t>Komunitas</a:t>
          </a:r>
          <a:r>
            <a:rPr lang="en-US" sz="1900" kern="1200" dirty="0" smtClean="0"/>
            <a:t> PKK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smtClean="0"/>
            <a:t>UMKM </a:t>
          </a:r>
          <a:r>
            <a:rPr lang="en-US" sz="1900" kern="1200" dirty="0" err="1" smtClean="0"/>
            <a:t>kuliner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makanan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kecil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err="1" smtClean="0"/>
            <a:t>Komunitas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Desa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Hijau</a:t>
          </a:r>
          <a:endParaRPr lang="en-US" sz="1900" kern="1200" dirty="0"/>
        </a:p>
      </dsp:txBody>
      <dsp:txXfrm>
        <a:off x="0" y="1268499"/>
        <a:ext cx="7282723" cy="993600"/>
      </dsp:txXfrm>
    </dsp:sp>
    <dsp:sp modelId="{3D4706C4-7070-4906-A556-7A881CC418C4}">
      <dsp:nvSpPr>
        <dsp:cNvPr id="0" name=""/>
        <dsp:cNvSpPr/>
      </dsp:nvSpPr>
      <dsp:spPr>
        <a:xfrm>
          <a:off x="0" y="2262100"/>
          <a:ext cx="7282723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 Proposal: </a:t>
          </a:r>
          <a:r>
            <a:rPr lang="en-US" sz="2400" kern="1200" dirty="0" err="1" smtClean="0"/>
            <a:t>Pengelolaan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Sampah</a:t>
          </a:r>
          <a:r>
            <a:rPr lang="en-US" sz="2400" kern="1200" dirty="0" smtClean="0"/>
            <a:t> di </a:t>
          </a:r>
          <a:r>
            <a:rPr lang="en-US" sz="2400" kern="1200" dirty="0" err="1" smtClean="0"/>
            <a:t>Lingk</a:t>
          </a:r>
          <a:r>
            <a:rPr lang="en-US" sz="2400" kern="1200" dirty="0" smtClean="0"/>
            <a:t>. BINUS</a:t>
          </a:r>
          <a:endParaRPr lang="en-US" sz="2400" kern="1200" dirty="0"/>
        </a:p>
      </dsp:txBody>
      <dsp:txXfrm>
        <a:off x="28100" y="2290200"/>
        <a:ext cx="7226523" cy="519439"/>
      </dsp:txXfrm>
    </dsp:sp>
    <dsp:sp modelId="{CFBAE482-B98B-4A3A-B33C-A35593288C8C}">
      <dsp:nvSpPr>
        <dsp:cNvPr id="0" name=""/>
        <dsp:cNvSpPr/>
      </dsp:nvSpPr>
      <dsp:spPr>
        <a:xfrm>
          <a:off x="0" y="2906859"/>
          <a:ext cx="7282723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 Proposal </a:t>
          </a:r>
          <a:r>
            <a:rPr lang="en-US" sz="2400" kern="1200" dirty="0" err="1" smtClean="0"/>
            <a:t>bebas</a:t>
          </a:r>
          <a:endParaRPr lang="en-US" sz="2400" kern="1200" dirty="0"/>
        </a:p>
      </dsp:txBody>
      <dsp:txXfrm>
        <a:off x="28100" y="2934959"/>
        <a:ext cx="7226523" cy="5194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01816-56DF-448E-BFA7-2C8689D43766}">
      <dsp:nvSpPr>
        <dsp:cNvPr id="0" name=""/>
        <dsp:cNvSpPr/>
      </dsp:nvSpPr>
      <dsp:spPr>
        <a:xfrm>
          <a:off x="0" y="47699"/>
          <a:ext cx="8001000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Pembangunan </a:t>
          </a:r>
          <a:r>
            <a:rPr lang="en-US" sz="2600" kern="1200" dirty="0" err="1" smtClean="0"/>
            <a:t>untuk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kepentingan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masyarakat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akar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rumput</a:t>
          </a:r>
          <a:endParaRPr lang="en-US" sz="2600" kern="1200" dirty="0"/>
        </a:p>
      </dsp:txBody>
      <dsp:txXfrm>
        <a:off x="50489" y="98188"/>
        <a:ext cx="7900022" cy="933302"/>
      </dsp:txXfrm>
    </dsp:sp>
    <dsp:sp modelId="{B5DE8813-8869-4485-99B1-8E74C19003CB}">
      <dsp:nvSpPr>
        <dsp:cNvPr id="0" name=""/>
        <dsp:cNvSpPr/>
      </dsp:nvSpPr>
      <dsp:spPr>
        <a:xfrm>
          <a:off x="0" y="1081980"/>
          <a:ext cx="8001000" cy="1722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32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 smtClean="0"/>
            <a:t>Pelayanan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kesehatan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dasar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Pendidikan </a:t>
          </a:r>
          <a:r>
            <a:rPr lang="en-US" sz="2000" kern="1200" dirty="0" err="1" smtClean="0"/>
            <a:t>dasar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 smtClean="0"/>
            <a:t>Pengentasan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kemiskinan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 smtClean="0"/>
            <a:t>Kesejahteraan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masyarakat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 smtClean="0"/>
            <a:t>Lingkungan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hidup</a:t>
          </a:r>
          <a:endParaRPr lang="en-US" sz="2000" kern="1200" dirty="0"/>
        </a:p>
      </dsp:txBody>
      <dsp:txXfrm>
        <a:off x="0" y="1081980"/>
        <a:ext cx="8001000" cy="1722240"/>
      </dsp:txXfrm>
    </dsp:sp>
    <dsp:sp modelId="{2A61FB3E-504C-4194-B93F-6EF2F62B9EB0}">
      <dsp:nvSpPr>
        <dsp:cNvPr id="0" name=""/>
        <dsp:cNvSpPr/>
      </dsp:nvSpPr>
      <dsp:spPr>
        <a:xfrm>
          <a:off x="0" y="2804220"/>
          <a:ext cx="8001000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Jangkauan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prioritas</a:t>
          </a:r>
          <a:r>
            <a:rPr lang="en-US" sz="2600" kern="1200" dirty="0" smtClean="0"/>
            <a:t> dan </a:t>
          </a:r>
          <a:r>
            <a:rPr lang="en-US" sz="2600" kern="1200" dirty="0" err="1" smtClean="0"/>
            <a:t>ketentuan</a:t>
          </a:r>
          <a:r>
            <a:rPr lang="en-US" sz="2600" kern="1200" dirty="0" smtClean="0"/>
            <a:t> lain </a:t>
          </a:r>
          <a:r>
            <a:rPr lang="en-US" sz="2600" kern="1200" dirty="0" err="1" smtClean="0"/>
            <a:t>ditentukan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oleh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Kedutaan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Besar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Jepang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berdasarkan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kebutuhan</a:t>
          </a:r>
          <a:r>
            <a:rPr lang="en-US" sz="2600" kern="1200" dirty="0" smtClean="0"/>
            <a:t>  </a:t>
          </a:r>
          <a:r>
            <a:rPr lang="en-US" sz="2600" kern="1200" dirty="0" err="1" smtClean="0"/>
            <a:t>lokal</a:t>
          </a:r>
          <a:endParaRPr lang="en-US" sz="2600" kern="1200" dirty="0"/>
        </a:p>
      </dsp:txBody>
      <dsp:txXfrm>
        <a:off x="50489" y="2854709"/>
        <a:ext cx="7900022" cy="9333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F5626-8424-48B0-BC09-7FB2B6597744}">
      <dsp:nvSpPr>
        <dsp:cNvPr id="0" name=""/>
        <dsp:cNvSpPr/>
      </dsp:nvSpPr>
      <dsp:spPr>
        <a:xfrm>
          <a:off x="3640" y="96844"/>
          <a:ext cx="2119275" cy="8477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i="0" kern="1200" dirty="0" err="1" smtClean="0"/>
            <a:t>Pengajuan</a:t>
          </a:r>
          <a:r>
            <a:rPr lang="en-US" sz="1900" b="1" i="0" kern="1200" dirty="0" smtClean="0"/>
            <a:t> Proposal</a:t>
          </a:r>
          <a:endParaRPr lang="en-US" sz="1900" kern="1200" dirty="0"/>
        </a:p>
      </dsp:txBody>
      <dsp:txXfrm>
        <a:off x="427495" y="96844"/>
        <a:ext cx="1271565" cy="847710"/>
      </dsp:txXfrm>
    </dsp:sp>
    <dsp:sp modelId="{42F8C190-B37A-41A6-BF45-DBDCB018C8A0}">
      <dsp:nvSpPr>
        <dsp:cNvPr id="0" name=""/>
        <dsp:cNvSpPr/>
      </dsp:nvSpPr>
      <dsp:spPr>
        <a:xfrm>
          <a:off x="1910988" y="96844"/>
          <a:ext cx="2119275" cy="8477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i="0" kern="1200" dirty="0" err="1" smtClean="0"/>
            <a:t>Seleksi</a:t>
          </a:r>
          <a:r>
            <a:rPr lang="en-US" sz="1900" b="1" i="0" kern="1200" dirty="0" smtClean="0"/>
            <a:t> </a:t>
          </a:r>
          <a:r>
            <a:rPr lang="en-US" sz="1900" b="1" i="0" kern="1200" dirty="0" err="1" smtClean="0"/>
            <a:t>Kedutaan</a:t>
          </a:r>
          <a:endParaRPr lang="en-US" sz="1900" kern="1200" dirty="0"/>
        </a:p>
      </dsp:txBody>
      <dsp:txXfrm>
        <a:off x="2334843" y="96844"/>
        <a:ext cx="1271565" cy="847710"/>
      </dsp:txXfrm>
    </dsp:sp>
    <dsp:sp modelId="{57E1BDAD-6511-4F9D-951E-D8D078F96C9A}">
      <dsp:nvSpPr>
        <dsp:cNvPr id="0" name=""/>
        <dsp:cNvSpPr/>
      </dsp:nvSpPr>
      <dsp:spPr>
        <a:xfrm>
          <a:off x="3818336" y="96844"/>
          <a:ext cx="2119275" cy="8477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err="1" smtClean="0"/>
            <a:t>Seleksi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Deplu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Jepang</a:t>
          </a:r>
          <a:endParaRPr lang="en-US" sz="1900" b="1" kern="1200" dirty="0"/>
        </a:p>
      </dsp:txBody>
      <dsp:txXfrm>
        <a:off x="4242191" y="96844"/>
        <a:ext cx="1271565" cy="847710"/>
      </dsp:txXfrm>
    </dsp:sp>
    <dsp:sp modelId="{F9AAABDE-2355-4B9F-8C68-B7991E4AECFB}">
      <dsp:nvSpPr>
        <dsp:cNvPr id="0" name=""/>
        <dsp:cNvSpPr/>
      </dsp:nvSpPr>
      <dsp:spPr>
        <a:xfrm>
          <a:off x="5725683" y="96844"/>
          <a:ext cx="2119275" cy="8477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err="1" smtClean="0"/>
            <a:t>Kontrak</a:t>
          </a:r>
          <a:endParaRPr lang="en-US" sz="1900" b="1" kern="1200" dirty="0"/>
        </a:p>
      </dsp:txBody>
      <dsp:txXfrm>
        <a:off x="6149538" y="96844"/>
        <a:ext cx="1271565" cy="8477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F5626-8424-48B0-BC09-7FB2B6597744}">
      <dsp:nvSpPr>
        <dsp:cNvPr id="0" name=""/>
        <dsp:cNvSpPr/>
      </dsp:nvSpPr>
      <dsp:spPr>
        <a:xfrm>
          <a:off x="3640" y="71444"/>
          <a:ext cx="2119275" cy="8477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i="0" kern="1200" dirty="0" err="1" smtClean="0"/>
            <a:t>Pendanaan</a:t>
          </a:r>
          <a:endParaRPr lang="en-US" sz="1700" kern="1200" dirty="0"/>
        </a:p>
      </dsp:txBody>
      <dsp:txXfrm>
        <a:off x="427495" y="71444"/>
        <a:ext cx="1271565" cy="847710"/>
      </dsp:txXfrm>
    </dsp:sp>
    <dsp:sp modelId="{42F8C190-B37A-41A6-BF45-DBDCB018C8A0}">
      <dsp:nvSpPr>
        <dsp:cNvPr id="0" name=""/>
        <dsp:cNvSpPr/>
      </dsp:nvSpPr>
      <dsp:spPr>
        <a:xfrm>
          <a:off x="1910988" y="71444"/>
          <a:ext cx="2119275" cy="84771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i="0" kern="1200" dirty="0" smtClean="0"/>
            <a:t>Monitoring </a:t>
          </a:r>
          <a:r>
            <a:rPr lang="en-US" sz="1700" b="1" i="0" kern="1200" dirty="0" err="1" smtClean="0"/>
            <a:t>Kedutaan</a:t>
          </a:r>
          <a:r>
            <a:rPr lang="en-US" sz="1700" b="1" i="0" kern="1200" dirty="0" smtClean="0"/>
            <a:t> </a:t>
          </a:r>
          <a:r>
            <a:rPr lang="en-US" sz="1700" b="1" i="0" kern="1200" dirty="0" err="1" smtClean="0"/>
            <a:t>ke</a:t>
          </a:r>
          <a:r>
            <a:rPr lang="en-US" sz="1700" b="1" i="0" kern="1200" dirty="0" smtClean="0"/>
            <a:t> </a:t>
          </a:r>
          <a:r>
            <a:rPr lang="en-US" sz="1700" b="1" i="0" kern="1200" dirty="0" err="1" smtClean="0"/>
            <a:t>Lokasi</a:t>
          </a:r>
          <a:endParaRPr lang="en-US" sz="1700" kern="1200" dirty="0"/>
        </a:p>
      </dsp:txBody>
      <dsp:txXfrm>
        <a:off x="2334843" y="71444"/>
        <a:ext cx="1271565" cy="847710"/>
      </dsp:txXfrm>
    </dsp:sp>
    <dsp:sp modelId="{57E1BDAD-6511-4F9D-951E-D8D078F96C9A}">
      <dsp:nvSpPr>
        <dsp:cNvPr id="0" name=""/>
        <dsp:cNvSpPr/>
      </dsp:nvSpPr>
      <dsp:spPr>
        <a:xfrm>
          <a:off x="3818336" y="71444"/>
          <a:ext cx="2119275" cy="84771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err="1" smtClean="0"/>
            <a:t>Laporan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Pertengahan</a:t>
          </a:r>
          <a:endParaRPr lang="en-US" sz="1700" b="1" kern="1200" dirty="0"/>
        </a:p>
      </dsp:txBody>
      <dsp:txXfrm>
        <a:off x="4242191" y="71444"/>
        <a:ext cx="1271565" cy="847710"/>
      </dsp:txXfrm>
    </dsp:sp>
    <dsp:sp modelId="{F9AAABDE-2355-4B9F-8C68-B7991E4AECFB}">
      <dsp:nvSpPr>
        <dsp:cNvPr id="0" name=""/>
        <dsp:cNvSpPr/>
      </dsp:nvSpPr>
      <dsp:spPr>
        <a:xfrm>
          <a:off x="5725683" y="71444"/>
          <a:ext cx="2119275" cy="84771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err="1" smtClean="0"/>
            <a:t>Laporan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Akhir</a:t>
          </a:r>
          <a:endParaRPr lang="en-US" sz="1700" b="1" kern="1200" dirty="0"/>
        </a:p>
      </dsp:txBody>
      <dsp:txXfrm>
        <a:off x="6149538" y="71444"/>
        <a:ext cx="1271565" cy="8477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F5626-8424-48B0-BC09-7FB2B6597744}">
      <dsp:nvSpPr>
        <dsp:cNvPr id="0" name=""/>
        <dsp:cNvSpPr/>
      </dsp:nvSpPr>
      <dsp:spPr>
        <a:xfrm>
          <a:off x="1916" y="154223"/>
          <a:ext cx="1705384" cy="682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kern="1200" dirty="0" smtClean="0"/>
            <a:t>Audit</a:t>
          </a:r>
          <a:endParaRPr lang="en-US" sz="1200" kern="1200" dirty="0"/>
        </a:p>
      </dsp:txBody>
      <dsp:txXfrm>
        <a:off x="342993" y="154223"/>
        <a:ext cx="1023231" cy="682153"/>
      </dsp:txXfrm>
    </dsp:sp>
    <dsp:sp modelId="{42F8C190-B37A-41A6-BF45-DBDCB018C8A0}">
      <dsp:nvSpPr>
        <dsp:cNvPr id="0" name=""/>
        <dsp:cNvSpPr/>
      </dsp:nvSpPr>
      <dsp:spPr>
        <a:xfrm>
          <a:off x="1536762" y="154223"/>
          <a:ext cx="1705384" cy="682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kern="1200" dirty="0" err="1" smtClean="0"/>
            <a:t>Pengembalian</a:t>
          </a:r>
          <a:r>
            <a:rPr lang="en-US" sz="1200" b="1" i="0" kern="1200" dirty="0" smtClean="0"/>
            <a:t> </a:t>
          </a:r>
          <a:r>
            <a:rPr lang="en-US" sz="1200" b="1" i="0" kern="1200" dirty="0" err="1" smtClean="0"/>
            <a:t>Sisa</a:t>
          </a:r>
          <a:r>
            <a:rPr lang="en-US" sz="1200" b="1" i="0" kern="1200" dirty="0" smtClean="0"/>
            <a:t> Dana</a:t>
          </a:r>
          <a:endParaRPr lang="en-US" sz="1200" kern="1200" dirty="0"/>
        </a:p>
      </dsp:txBody>
      <dsp:txXfrm>
        <a:off x="1877839" y="154223"/>
        <a:ext cx="1023231" cy="682153"/>
      </dsp:txXfrm>
    </dsp:sp>
    <dsp:sp modelId="{57E1BDAD-6511-4F9D-951E-D8D078F96C9A}">
      <dsp:nvSpPr>
        <dsp:cNvPr id="0" name=""/>
        <dsp:cNvSpPr/>
      </dsp:nvSpPr>
      <dsp:spPr>
        <a:xfrm>
          <a:off x="3071607" y="154223"/>
          <a:ext cx="1705384" cy="682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Follow-up</a:t>
          </a:r>
          <a:endParaRPr lang="en-US" sz="1200" b="1" kern="1200" dirty="0"/>
        </a:p>
      </dsp:txBody>
      <dsp:txXfrm>
        <a:off x="3412684" y="154223"/>
        <a:ext cx="1023231" cy="682153"/>
      </dsp:txXfrm>
    </dsp:sp>
    <dsp:sp modelId="{F9AAABDE-2355-4B9F-8C68-B7991E4AECFB}">
      <dsp:nvSpPr>
        <dsp:cNvPr id="0" name=""/>
        <dsp:cNvSpPr/>
      </dsp:nvSpPr>
      <dsp:spPr>
        <a:xfrm>
          <a:off x="4606453" y="154223"/>
          <a:ext cx="1705384" cy="682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/>
            <a:t>Laporan</a:t>
          </a:r>
          <a:r>
            <a:rPr lang="en-US" sz="1200" b="1" kern="1200" dirty="0" smtClean="0"/>
            <a:t> Follow-up</a:t>
          </a:r>
          <a:endParaRPr lang="en-US" sz="1200" b="1" kern="1200" dirty="0"/>
        </a:p>
      </dsp:txBody>
      <dsp:txXfrm>
        <a:off x="4947530" y="154223"/>
        <a:ext cx="1023231" cy="682153"/>
      </dsp:txXfrm>
    </dsp:sp>
    <dsp:sp modelId="{408605A1-FF48-4589-AB78-BA12A4569756}">
      <dsp:nvSpPr>
        <dsp:cNvPr id="0" name=""/>
        <dsp:cNvSpPr/>
      </dsp:nvSpPr>
      <dsp:spPr>
        <a:xfrm>
          <a:off x="6141299" y="154223"/>
          <a:ext cx="1705384" cy="682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 dirty="0" smtClean="0"/>
            <a:t>Follow-up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 dirty="0" smtClean="0">
              <a:solidFill>
                <a:srgbClr val="FFFF00"/>
              </a:solidFill>
            </a:rPr>
            <a:t>(2 </a:t>
          </a:r>
          <a:r>
            <a:rPr lang="en-US" sz="1200" b="1" kern="1200" dirty="0" err="1" smtClean="0">
              <a:solidFill>
                <a:srgbClr val="FFFF00"/>
              </a:solidFill>
            </a:rPr>
            <a:t>thn</a:t>
          </a:r>
          <a:r>
            <a:rPr lang="en-US" sz="1200" b="1" kern="1200" dirty="0" smtClean="0">
              <a:solidFill>
                <a:srgbClr val="FFFF00"/>
              </a:solidFill>
            </a:rPr>
            <a:t> </a:t>
          </a:r>
          <a:r>
            <a:rPr lang="en-US" sz="1200" b="1" kern="1200" dirty="0" err="1" smtClean="0">
              <a:solidFill>
                <a:srgbClr val="FFFF00"/>
              </a:solidFill>
            </a:rPr>
            <a:t>setelah</a:t>
          </a:r>
          <a:r>
            <a:rPr lang="en-US" sz="1200" b="1" kern="1200" dirty="0" smtClean="0">
              <a:solidFill>
                <a:srgbClr val="FFFF00"/>
              </a:solidFill>
            </a:rPr>
            <a:t> </a:t>
          </a:r>
          <a:r>
            <a:rPr lang="en-US" sz="1200" b="1" kern="1200" dirty="0" err="1" smtClean="0">
              <a:solidFill>
                <a:srgbClr val="FFFF00"/>
              </a:solidFill>
            </a:rPr>
            <a:t>proyek</a:t>
          </a:r>
          <a:r>
            <a:rPr lang="en-US" sz="1200" b="1" kern="1200" dirty="0" smtClean="0">
              <a:solidFill>
                <a:srgbClr val="FFFF00"/>
              </a:solidFill>
            </a:rPr>
            <a:t> </a:t>
          </a:r>
          <a:r>
            <a:rPr lang="en-US" sz="1200" b="1" kern="1200" dirty="0" err="1" smtClean="0">
              <a:solidFill>
                <a:srgbClr val="FFFF00"/>
              </a:solidFill>
            </a:rPr>
            <a:t>selesai</a:t>
          </a:r>
          <a:r>
            <a:rPr lang="en-US" sz="1200" b="1" kern="1200" dirty="0" smtClean="0">
              <a:solidFill>
                <a:srgbClr val="FFFF00"/>
              </a:solidFill>
            </a:rPr>
            <a:t>)</a:t>
          </a:r>
          <a:endParaRPr lang="en-US" sz="1200" b="1" kern="1200" dirty="0">
            <a:solidFill>
              <a:srgbClr val="FFFF00"/>
            </a:solidFill>
          </a:endParaRPr>
        </a:p>
      </dsp:txBody>
      <dsp:txXfrm>
        <a:off x="6482376" y="154223"/>
        <a:ext cx="1023231" cy="68215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83F71F-1004-4796-B1CD-4C00E82B1FE3}">
      <dsp:nvSpPr>
        <dsp:cNvPr id="0" name=""/>
        <dsp:cNvSpPr/>
      </dsp:nvSpPr>
      <dsp:spPr>
        <a:xfrm>
          <a:off x="789813" y="2286000"/>
          <a:ext cx="516986" cy="11299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8493" y="0"/>
              </a:lnTo>
              <a:lnTo>
                <a:pt x="258493" y="1129954"/>
              </a:lnTo>
              <a:lnTo>
                <a:pt x="516986" y="11299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017241" y="2819912"/>
        <a:ext cx="62130" cy="62130"/>
      </dsp:txXfrm>
    </dsp:sp>
    <dsp:sp modelId="{5E2F8D72-B678-4439-849C-8D4066118293}">
      <dsp:nvSpPr>
        <dsp:cNvPr id="0" name=""/>
        <dsp:cNvSpPr/>
      </dsp:nvSpPr>
      <dsp:spPr>
        <a:xfrm>
          <a:off x="789813" y="2240279"/>
          <a:ext cx="51698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6986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035381" y="2273075"/>
        <a:ext cx="25849" cy="25849"/>
      </dsp:txXfrm>
    </dsp:sp>
    <dsp:sp modelId="{B74D621F-CBA0-4623-A01C-DDD5AA67BE4F}">
      <dsp:nvSpPr>
        <dsp:cNvPr id="0" name=""/>
        <dsp:cNvSpPr/>
      </dsp:nvSpPr>
      <dsp:spPr>
        <a:xfrm>
          <a:off x="789813" y="1156045"/>
          <a:ext cx="516986" cy="1129954"/>
        </a:xfrm>
        <a:custGeom>
          <a:avLst/>
          <a:gdLst/>
          <a:ahLst/>
          <a:cxnLst/>
          <a:rect l="0" t="0" r="0" b="0"/>
          <a:pathLst>
            <a:path>
              <a:moveTo>
                <a:pt x="0" y="1129954"/>
              </a:moveTo>
              <a:lnTo>
                <a:pt x="258493" y="1129954"/>
              </a:lnTo>
              <a:lnTo>
                <a:pt x="258493" y="0"/>
              </a:lnTo>
              <a:lnTo>
                <a:pt x="51698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017241" y="1689957"/>
        <a:ext cx="62130" cy="62130"/>
      </dsp:txXfrm>
    </dsp:sp>
    <dsp:sp modelId="{E1D6FAD0-8CB3-47CF-A4AD-3D6B0FC4DBB5}">
      <dsp:nvSpPr>
        <dsp:cNvPr id="0" name=""/>
        <dsp:cNvSpPr/>
      </dsp:nvSpPr>
      <dsp:spPr>
        <a:xfrm rot="16200000">
          <a:off x="-1678151" y="1891955"/>
          <a:ext cx="4147839" cy="7880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Banper</a:t>
          </a:r>
          <a:r>
            <a:rPr lang="en-US" sz="3200" kern="1200" dirty="0" smtClean="0"/>
            <a:t> BEKRAF</a:t>
          </a:r>
          <a:endParaRPr lang="en-US" sz="3200" kern="1200" dirty="0"/>
        </a:p>
      </dsp:txBody>
      <dsp:txXfrm>
        <a:off x="-1678151" y="1891955"/>
        <a:ext cx="4147839" cy="788089"/>
      </dsp:txXfrm>
    </dsp:sp>
    <dsp:sp modelId="{40371029-8771-47A4-B2CD-27899D75FE87}">
      <dsp:nvSpPr>
        <dsp:cNvPr id="0" name=""/>
        <dsp:cNvSpPr/>
      </dsp:nvSpPr>
      <dsp:spPr>
        <a:xfrm>
          <a:off x="1306799" y="762000"/>
          <a:ext cx="2584933" cy="788089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2000" kern="1200" dirty="0" smtClean="0"/>
            <a:t>Revitalisasi Infrastruktur Fisik Ruang Kreatif</a:t>
          </a:r>
        </a:p>
      </dsp:txBody>
      <dsp:txXfrm>
        <a:off x="1306799" y="762000"/>
        <a:ext cx="2584933" cy="788089"/>
      </dsp:txXfrm>
    </dsp:sp>
    <dsp:sp modelId="{3F11F749-8C61-4892-ACB5-1F9E489DB97A}">
      <dsp:nvSpPr>
        <dsp:cNvPr id="0" name=""/>
        <dsp:cNvSpPr/>
      </dsp:nvSpPr>
      <dsp:spPr>
        <a:xfrm>
          <a:off x="1306799" y="1891955"/>
          <a:ext cx="2584933" cy="788089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Sarana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Ruang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Kreatif</a:t>
          </a:r>
          <a:endParaRPr lang="en-US" sz="2000" kern="1200" dirty="0"/>
        </a:p>
      </dsp:txBody>
      <dsp:txXfrm>
        <a:off x="1306799" y="1891955"/>
        <a:ext cx="2584933" cy="788089"/>
      </dsp:txXfrm>
    </dsp:sp>
    <dsp:sp modelId="{8FF3F20F-784C-4DB1-8DC5-642265B47F78}">
      <dsp:nvSpPr>
        <dsp:cNvPr id="0" name=""/>
        <dsp:cNvSpPr/>
      </dsp:nvSpPr>
      <dsp:spPr>
        <a:xfrm>
          <a:off x="1306799" y="3021910"/>
          <a:ext cx="2584933" cy="788089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Teknologi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Informasi</a:t>
          </a:r>
          <a:r>
            <a:rPr lang="en-US" sz="2000" kern="1200" dirty="0" smtClean="0"/>
            <a:t> dan </a:t>
          </a:r>
          <a:r>
            <a:rPr lang="en-US" sz="2000" kern="1200" dirty="0" err="1" smtClean="0"/>
            <a:t>Komunikasi</a:t>
          </a:r>
          <a:endParaRPr lang="en-US" sz="2000" kern="1200" dirty="0"/>
        </a:p>
      </dsp:txBody>
      <dsp:txXfrm>
        <a:off x="1306799" y="3021910"/>
        <a:ext cx="2584933" cy="788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14772-9EF1-4055-92F6-BD1695F10A6D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1B5B7-F3EC-402E-BF35-AFE5D45DBA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16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35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35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35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 descr="Background-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752600"/>
            <a:ext cx="6934200" cy="1470025"/>
          </a:xfrm>
        </p:spPr>
        <p:txBody>
          <a:bodyPr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429000"/>
            <a:ext cx="4876800" cy="1752600"/>
          </a:xfrm>
        </p:spPr>
        <p:txBody>
          <a:bodyPr/>
          <a:lstStyle>
            <a:lvl1pPr marL="0" indent="0" algn="ctr">
              <a:buNone/>
              <a:defRPr sz="2800" b="1">
                <a:solidFill>
                  <a:schemeClr val="tx1">
                    <a:tint val="75000"/>
                  </a:schemeClr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 descr="D:\Data_150214\CorCom\Corporate\2015\Lustrum\EO\cadeau project\logo rev\LOGO BINUS 35 ok\LOGO BINUS 35 ok\Binus logo.OK-01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46853" y="224569"/>
            <a:ext cx="1451333" cy="1231527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Rest of the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21"/>
          <p:cNvSpPr>
            <a:spLocks noGrp="1"/>
          </p:cNvSpPr>
          <p:nvPr>
            <p:ph type="title"/>
          </p:nvPr>
        </p:nvSpPr>
        <p:spPr>
          <a:xfrm>
            <a:off x="365125" y="254000"/>
            <a:ext cx="8413750" cy="443198"/>
          </a:xfrm>
          <a:prstGeom prst="rect">
            <a:avLst/>
          </a:prstGeom>
        </p:spPr>
        <p:txBody>
          <a:bodyPr vert="horz" lIns="0" tIns="0" rIns="0" bIns="0" anchor="t">
            <a:sp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3200" b="1" kern="120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5407667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Background-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169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8228649" cy="1143000"/>
          </a:xfrm>
        </p:spPr>
        <p:txBody>
          <a:bodyPr/>
          <a:lstStyle>
            <a:lvl1pPr algn="l">
              <a:defRPr b="1"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228649" cy="41455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D:\Data_150214\CorCom\Corporate\2015\Lustrum\EO\cadeau project\logo rev\LOGO BINUS 35 ok\LOGO BINUS 35 ok\Binus logo.OK-01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46853" y="224569"/>
            <a:ext cx="1451333" cy="1231527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339975"/>
            <a:ext cx="7315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4114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1"/>
            <a:ext cx="8229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76401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76401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8486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4040188" cy="411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057401"/>
            <a:ext cx="4040188" cy="4267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9825" y="1600200"/>
            <a:ext cx="4041775" cy="411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9825" y="2057401"/>
            <a:ext cx="4041775" cy="4267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" descr="Background-0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7690" y="0"/>
            <a:ext cx="916169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3008313" cy="56673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9850" y="914400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1524000"/>
            <a:ext cx="3008313" cy="4724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838200"/>
            <a:ext cx="2895600" cy="83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38200"/>
            <a:ext cx="5257800" cy="5410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0" y="1676400"/>
            <a:ext cx="289560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752600"/>
            <a:ext cx="7848600" cy="4373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528" y="914400"/>
            <a:ext cx="1979271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14400"/>
            <a:ext cx="57912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15816" y="620688"/>
            <a:ext cx="5770984" cy="288032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small" baseline="0">
                <a:solidFill>
                  <a:srgbClr val="2F3A46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7" name="Espace réservé du titre 1"/>
          <p:cNvSpPr>
            <a:spLocks noGrp="1"/>
          </p:cNvSpPr>
          <p:nvPr>
            <p:ph type="title"/>
          </p:nvPr>
        </p:nvSpPr>
        <p:spPr>
          <a:xfrm>
            <a:off x="2915816" y="3076"/>
            <a:ext cx="5770984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>
                <a:solidFill>
                  <a:srgbClr val="2F3A46"/>
                </a:solidFill>
                <a:latin typeface="+mj-lt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8048512" y="5774480"/>
            <a:ext cx="1095488" cy="1083520"/>
          </a:xfrm>
          <a:prstGeom prst="rect">
            <a:avLst/>
          </a:prstGeom>
        </p:spPr>
      </p:pic>
      <p:grpSp>
        <p:nvGrpSpPr>
          <p:cNvPr id="2" name="Group 9"/>
          <p:cNvGrpSpPr/>
          <p:nvPr userDrawn="1"/>
        </p:nvGrpSpPr>
        <p:grpSpPr>
          <a:xfrm>
            <a:off x="328166" y="6237312"/>
            <a:ext cx="439241" cy="439240"/>
            <a:chOff x="186858" y="6096003"/>
            <a:chExt cx="580550" cy="580549"/>
          </a:xfrm>
          <a:solidFill>
            <a:schemeClr val="bg1">
              <a:lumMod val="95000"/>
            </a:schemeClr>
          </a:solidFill>
        </p:grpSpPr>
        <p:sp>
          <p:nvSpPr>
            <p:cNvPr id="11" name="Rectangle 10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GeosansLight" panose="02000603020000020003"/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6" y="6237312"/>
            <a:ext cx="439241" cy="390437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rgbClr val="2F3A46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241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339975"/>
            <a:ext cx="7315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4114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D5D07-E5F2-44D8-B6E7-6531E9CA643B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B1715-B5C3-4CF5-8CCD-ECACC1C26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6335713"/>
            <a:ext cx="8001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solidFill>
                  <a:srgbClr val="404040"/>
                </a:solidFill>
                <a:latin typeface="Calibri" pitchFamily="34" charset="0"/>
                <a:cs typeface="+mn-cs"/>
              </a:rPr>
              <a:t>A World-class University in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1"/>
            <a:ext cx="8229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1A573-8F5B-45D5-AFE8-2F3856597D7B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47E12-5000-4421-8304-934693C84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011A4-D341-4580-894D-0ED0A94D0904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DEF1C-050C-466A-971F-BEBE33065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5B731-54A5-421B-A3E0-B5428190F2F0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40734-3F10-4F36-B897-C3E22F6F6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76401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76401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F442E-0E8F-4C95-887B-C9317A9BE474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25801-D0CF-4429-BFB4-DA5065405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8486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4040188" cy="411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057401"/>
            <a:ext cx="4040188" cy="4267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9825" y="1600200"/>
            <a:ext cx="4041775" cy="411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9825" y="2057401"/>
            <a:ext cx="4041775" cy="4267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6BD70-C9F6-49D2-8A61-35C86CD828E8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9D2B8-1600-4E59-AABF-8F87D9685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899F7-CAA4-4E9E-A2C7-BF0B1AF59134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DDEE7-3036-4F6C-8121-175E024F9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99FBE-15D8-4207-8C23-907CF0795B35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CDC0A-3AA5-4B47-8E6C-87C111A7C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3008313" cy="56673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9850" y="914400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1524000"/>
            <a:ext cx="3008313" cy="4724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0491C-C4DB-424F-A224-2B489C7992A4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3A65D-C1F2-4F8A-8CF5-65846C201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838200"/>
            <a:ext cx="2895600" cy="83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38200"/>
            <a:ext cx="5257800" cy="5410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0" y="1676400"/>
            <a:ext cx="289560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352BA-DF8A-41C1-ADE7-2FCB4A3AE6FB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34CAE-4125-4815-9AD7-6F218AB851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752600"/>
            <a:ext cx="7848600" cy="4373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6ED3D-1217-41E4-94F6-920D143A79A8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47801-F6CA-48AE-85C1-796D7B6D8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528" y="914400"/>
            <a:ext cx="1979271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14400"/>
            <a:ext cx="57912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F630-3897-4CAB-84DE-9F4ADA83E505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7C6C8-4E22-4C9D-8DDD-8C6958701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1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1" indent="0">
              <a:buNone/>
              <a:defRPr sz="1600" b="1"/>
            </a:lvl7pPr>
            <a:lvl8pPr marL="3200004" indent="0">
              <a:buNone/>
              <a:defRPr sz="1600" b="1"/>
            </a:lvl8pPr>
            <a:lvl9pPr marL="36571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1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1" indent="0">
              <a:buNone/>
              <a:defRPr sz="1600" b="1"/>
            </a:lvl7pPr>
            <a:lvl8pPr marL="3200004" indent="0">
              <a:buNone/>
              <a:defRPr sz="1600" b="1"/>
            </a:lvl8pPr>
            <a:lvl9pPr marL="36571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1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1" indent="0">
              <a:buNone/>
              <a:defRPr sz="900"/>
            </a:lvl7pPr>
            <a:lvl8pPr marL="3200004" indent="0">
              <a:buNone/>
              <a:defRPr sz="900"/>
            </a:lvl8pPr>
            <a:lvl9pPr marL="36571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44" indent="0">
              <a:buNone/>
              <a:defRPr sz="2800"/>
            </a:lvl2pPr>
            <a:lvl3pPr marL="914287" indent="0">
              <a:buNone/>
              <a:defRPr sz="2400"/>
            </a:lvl3pPr>
            <a:lvl4pPr marL="1371431" indent="0">
              <a:buNone/>
              <a:defRPr sz="2000"/>
            </a:lvl4pPr>
            <a:lvl5pPr marL="1828574" indent="0">
              <a:buNone/>
              <a:defRPr sz="2000"/>
            </a:lvl5pPr>
            <a:lvl6pPr marL="2285717" indent="0">
              <a:buNone/>
              <a:defRPr sz="2000"/>
            </a:lvl6pPr>
            <a:lvl7pPr marL="2742861" indent="0">
              <a:buNone/>
              <a:defRPr sz="2000"/>
            </a:lvl7pPr>
            <a:lvl8pPr marL="3200004" indent="0">
              <a:buNone/>
              <a:defRPr sz="2000"/>
            </a:lvl8pPr>
            <a:lvl9pPr marL="3657148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1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1" indent="0">
              <a:buNone/>
              <a:defRPr sz="900"/>
            </a:lvl7pPr>
            <a:lvl8pPr marL="3200004" indent="0">
              <a:buNone/>
              <a:defRPr sz="900"/>
            </a:lvl8pPr>
            <a:lvl9pPr marL="36571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676" y="274954"/>
            <a:ext cx="82286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676" y="1600776"/>
            <a:ext cx="8228649" cy="452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676" y="6357038"/>
            <a:ext cx="2133554" cy="364206"/>
          </a:xfrm>
          <a:prstGeom prst="rect">
            <a:avLst/>
          </a:prstGeom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3600" y="6357038"/>
            <a:ext cx="2896800" cy="364206"/>
          </a:xfrm>
          <a:prstGeom prst="rect">
            <a:avLst/>
          </a:prstGeom>
        </p:spPr>
        <p:txBody>
          <a:bodyPr vert="horz" lIns="91428" tIns="45715" rIns="91428" bIns="45715" rtlCol="0" anchor="ctr"/>
          <a:lstStyle>
            <a:lvl1pPr algn="ctr" defTabSz="457144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2770" y="6357038"/>
            <a:ext cx="2133554" cy="364206"/>
          </a:xfrm>
          <a:prstGeom prst="rect">
            <a:avLst/>
          </a:prstGeom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xStyles>
    <p:titleStyle>
      <a:lvl1pPr algn="ctr" defTabSz="456498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00827"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801654"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202482"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603309"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373" indent="-342373" algn="l" defTabSz="45649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1809" indent="-285311" algn="l" defTabSz="45649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2636" indent="-228249" algn="l" defTabSz="45649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599134" indent="-228249" algn="l" defTabSz="45649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023" indent="-228249" algn="l" defTabSz="45649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289" indent="-228571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33" indent="-228571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6" indent="-228571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9" indent="-228571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4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7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1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4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7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61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4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8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3BBD8-6FFA-4F79-AC3F-089028332206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447800"/>
            <a:ext cx="7848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2286000"/>
            <a:ext cx="78486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6AF4DD07-205B-4CB9-B9A0-8B89EEAF2BEB}" type="datetimeFigureOut">
              <a:rPr lang="en-US" smtClean="0"/>
              <a:pPr/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48" r:id="rId13"/>
  </p:sldLayoutIdLst>
  <p:transition spd="med"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7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447800"/>
            <a:ext cx="7848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2286000"/>
            <a:ext cx="78486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78CDB06-8880-478B-B472-E0371D5AB0B3}" type="datetimeFigureOut">
              <a:rPr lang="en-US"/>
              <a:pPr>
                <a:defRPr/>
              </a:pPr>
              <a:t>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D34B964-A782-4A85-BC18-796B62350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7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d.emb-japan.go.jp/oda/id/projects/grassroot/odaprojects_grassroot_application.htm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hyperlink" Target="https://banper.bekraf.go.id/" TargetMode="Externa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hyperlink" Target="https://www.lpdp.kemenkeu.go.id/rispro" TargetMode="External"/><Relationship Id="rId1" Type="http://schemas.openxmlformats.org/officeDocument/2006/relationships/slideLayout" Target="../slideLayouts/slideLayout36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Relationship Id="rId9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risprolpdp.kemenkeu.go.id/upload/pedoman_rispro.pdf" TargetMode="External"/><Relationship Id="rId2" Type="http://schemas.openxmlformats.org/officeDocument/2006/relationships/hyperlink" Target="https://www.lpdp.kemenkeu.go.id/rispro" TargetMode="External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28800" y="2971800"/>
            <a:ext cx="7315200" cy="1470025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HIBAH</a:t>
            </a:r>
            <a:br>
              <a:rPr lang="en-US" sz="3200" b="1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>PENGABDIAN KEPADA MASYARAKAT</a:t>
            </a:r>
            <a:br>
              <a:rPr lang="en-US" sz="3200" b="1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>2019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828800" y="4800600"/>
            <a:ext cx="7315200" cy="1752600"/>
          </a:xfrm>
        </p:spPr>
        <p:txBody>
          <a:bodyPr/>
          <a:lstStyle/>
          <a:p>
            <a:r>
              <a:rPr lang="en-US" sz="1800" dirty="0" err="1" smtClean="0">
                <a:solidFill>
                  <a:schemeClr val="bg1"/>
                </a:solidFill>
              </a:rPr>
              <a:t>ComDev</a:t>
            </a:r>
            <a:r>
              <a:rPr lang="en-US" sz="1800" dirty="0" smtClean="0">
                <a:solidFill>
                  <a:schemeClr val="bg1"/>
                </a:solidFill>
              </a:rPr>
              <a:t> Academic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BINUS University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152565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5000" y="3048000"/>
            <a:ext cx="5770984" cy="617612"/>
          </a:xfrm>
        </p:spPr>
        <p:txBody>
          <a:bodyPr/>
          <a:lstStyle/>
          <a:p>
            <a:r>
              <a:rPr lang="en-US" dirty="0" smtClean="0"/>
              <a:t>HIBAH EKSTERNAL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89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92016" y="854968"/>
            <a:ext cx="5770984" cy="288032"/>
          </a:xfrm>
        </p:spPr>
        <p:txBody>
          <a:bodyPr/>
          <a:lstStyle/>
          <a:p>
            <a:r>
              <a:rPr lang="en-US" dirty="0" smtClean="0"/>
              <a:t>Official Development Assistance - </a:t>
            </a:r>
            <a:r>
              <a:rPr lang="en-US" dirty="0" err="1" smtClean="0"/>
              <a:t>Jepang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304800"/>
            <a:ext cx="7010400" cy="617612"/>
          </a:xfrm>
        </p:spPr>
        <p:txBody>
          <a:bodyPr>
            <a:noAutofit/>
          </a:bodyPr>
          <a:lstStyle/>
          <a:p>
            <a:pPr algn="l"/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Hibah</a:t>
            </a:r>
            <a:r>
              <a:rPr lang="en-US" sz="2800" u="sng" dirty="0" smtClean="0"/>
              <a:t> Grassroots </a:t>
            </a:r>
            <a:r>
              <a:rPr lang="en-US" sz="2800" u="sng" dirty="0" err="1" smtClean="0"/>
              <a:t>Untuk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Kemanusiaan</a:t>
            </a:r>
            <a:endParaRPr lang="en-US" sz="2800" u="sng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50672127"/>
              </p:ext>
            </p:extLst>
          </p:nvPr>
        </p:nvGraphicFramePr>
        <p:xfrm>
          <a:off x="838200" y="1981200"/>
          <a:ext cx="80010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143691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u="sng" dirty="0" err="1" smtClean="0">
                <a:solidFill>
                  <a:schemeClr val="tx2"/>
                </a:solidFill>
              </a:rPr>
              <a:t>Jangkauan</a:t>
            </a:r>
            <a:r>
              <a:rPr lang="en-US" sz="2800" i="1" u="sng" dirty="0" smtClean="0">
                <a:solidFill>
                  <a:schemeClr val="tx2"/>
                </a:solidFill>
              </a:rPr>
              <a:t> </a:t>
            </a:r>
            <a:r>
              <a:rPr lang="en-US" sz="2800" i="1" u="sng" dirty="0" err="1" smtClean="0">
                <a:solidFill>
                  <a:schemeClr val="tx2"/>
                </a:solidFill>
              </a:rPr>
              <a:t>Proyek</a:t>
            </a:r>
            <a:endParaRPr lang="en-US" sz="2800" i="1" u="sng" dirty="0">
              <a:solidFill>
                <a:schemeClr val="tx2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858000" y="1219200"/>
            <a:ext cx="1447800" cy="7409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¥ </a:t>
            </a:r>
            <a:r>
              <a:rPr lang="en-US" sz="2400" b="1" dirty="0"/>
              <a:t>10 </a:t>
            </a:r>
            <a:r>
              <a:rPr lang="en-US" sz="2400" b="1" dirty="0" err="1"/>
              <a:t>jt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92137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92016" y="854968"/>
            <a:ext cx="5770984" cy="288032"/>
          </a:xfrm>
        </p:spPr>
        <p:txBody>
          <a:bodyPr/>
          <a:lstStyle/>
          <a:p>
            <a:r>
              <a:rPr lang="en-US" dirty="0" smtClean="0"/>
              <a:t>Official Development Assistance - </a:t>
            </a:r>
            <a:r>
              <a:rPr lang="en-US" dirty="0" err="1" smtClean="0"/>
              <a:t>Jepang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304800"/>
            <a:ext cx="7010400" cy="617612"/>
          </a:xfrm>
        </p:spPr>
        <p:txBody>
          <a:bodyPr>
            <a:noAutofit/>
          </a:bodyPr>
          <a:lstStyle/>
          <a:p>
            <a:pPr algn="l"/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Hibah</a:t>
            </a:r>
            <a:r>
              <a:rPr lang="en-US" sz="2800" u="sng" dirty="0" smtClean="0"/>
              <a:t> Grassroots </a:t>
            </a:r>
            <a:r>
              <a:rPr lang="en-US" sz="2800" u="sng" dirty="0" err="1" smtClean="0"/>
              <a:t>Untuk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Kemanusiaan</a:t>
            </a:r>
            <a:endParaRPr lang="en-US" sz="2800" u="sng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817237735"/>
              </p:ext>
            </p:extLst>
          </p:nvPr>
        </p:nvGraphicFramePr>
        <p:xfrm>
          <a:off x="914400" y="1625600"/>
          <a:ext cx="7848600" cy="104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669721355"/>
              </p:ext>
            </p:extLst>
          </p:nvPr>
        </p:nvGraphicFramePr>
        <p:xfrm>
          <a:off x="914400" y="3276600"/>
          <a:ext cx="78486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903306714"/>
              </p:ext>
            </p:extLst>
          </p:nvPr>
        </p:nvGraphicFramePr>
        <p:xfrm>
          <a:off x="914400" y="4876800"/>
          <a:ext cx="78486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7620000" y="2590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752600" y="2971800"/>
            <a:ext cx="5867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752600" y="2971800"/>
            <a:ext cx="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0" y="42672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1752600" y="4648200"/>
            <a:ext cx="5867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752600" y="4648200"/>
            <a:ext cx="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191000" y="4114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Pelaksanaan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Proyek</a:t>
            </a:r>
            <a:r>
              <a:rPr lang="en-US" b="1" dirty="0" smtClean="0">
                <a:solidFill>
                  <a:srgbClr val="FF0000"/>
                </a:solidFill>
              </a:rPr>
              <a:t> (1 </a:t>
            </a:r>
            <a:r>
              <a:rPr lang="en-US" b="1" dirty="0" err="1" smtClean="0">
                <a:solidFill>
                  <a:srgbClr val="FF0000"/>
                </a:solidFill>
              </a:rPr>
              <a:t>tahun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36316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92016" y="854968"/>
            <a:ext cx="5770984" cy="288032"/>
          </a:xfrm>
        </p:spPr>
        <p:txBody>
          <a:bodyPr/>
          <a:lstStyle/>
          <a:p>
            <a:r>
              <a:rPr lang="en-US" dirty="0" smtClean="0"/>
              <a:t>Official Development Assistance - </a:t>
            </a:r>
            <a:r>
              <a:rPr lang="en-US" dirty="0" err="1" smtClean="0"/>
              <a:t>Jepang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304800"/>
            <a:ext cx="7010400" cy="617612"/>
          </a:xfrm>
        </p:spPr>
        <p:txBody>
          <a:bodyPr>
            <a:noAutofit/>
          </a:bodyPr>
          <a:lstStyle/>
          <a:p>
            <a:pPr algn="l"/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Hibah</a:t>
            </a:r>
            <a:r>
              <a:rPr lang="en-US" sz="2800" u="sng" dirty="0" smtClean="0"/>
              <a:t> Grassroots </a:t>
            </a:r>
            <a:r>
              <a:rPr lang="en-US" sz="2800" u="sng" dirty="0" err="1" smtClean="0"/>
              <a:t>Untuk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Kemanusiaan</a:t>
            </a:r>
            <a:endParaRPr lang="en-US" sz="28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059543" y="1308080"/>
            <a:ext cx="3962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u="sng" dirty="0" err="1" smtClean="0"/>
              <a:t>Dokumen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pengajuan</a:t>
            </a:r>
            <a:r>
              <a:rPr lang="en-US" sz="2400" b="1" u="sng" dirty="0" smtClean="0"/>
              <a:t>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smtClean="0"/>
              <a:t>Application Form &amp; </a:t>
            </a:r>
            <a:r>
              <a:rPr lang="en-US" sz="2400" dirty="0" err="1" smtClean="0"/>
              <a:t>Profil</a:t>
            </a:r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endParaRPr lang="en-US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err="1" smtClean="0"/>
              <a:t>Rincian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Proyek</a:t>
            </a:r>
            <a:endParaRPr lang="en-US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err="1" smtClean="0"/>
              <a:t>Jadwal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</a:t>
            </a:r>
            <a:endParaRPr lang="en-US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err="1" smtClean="0"/>
              <a:t>Neraca</a:t>
            </a:r>
            <a:endParaRPr lang="en-US" sz="2400" dirty="0"/>
          </a:p>
        </p:txBody>
      </p:sp>
      <p:pic>
        <p:nvPicPr>
          <p:cNvPr id="17410" name="Picture 2" descr="D:\BINUS CDA\ComDev BINUS\Hibah Grassroot Jepang\Link Website Grassroo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06680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3000" y="5361017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https://</a:t>
            </a:r>
            <a:r>
              <a:rPr lang="en-US" sz="1200" dirty="0" smtClean="0">
                <a:hlinkClick r:id="rId3"/>
              </a:rPr>
              <a:t>www.id.emb-japan.go.jp/oda/id/projects/grassroot/odaprojects_grassroot_application.htm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1088572" y="4717434"/>
            <a:ext cx="528061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Deadline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31 </a:t>
            </a:r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Mei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2019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72029" y="5638016"/>
            <a:ext cx="111857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Submit 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to</a:t>
            </a:r>
            <a:endParaRPr lang="en-US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72461" y="5641645"/>
            <a:ext cx="609139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/>
              <a:t>Kedutaan</a:t>
            </a:r>
            <a:r>
              <a:rPr lang="en-US" sz="1400" dirty="0"/>
              <a:t> </a:t>
            </a:r>
            <a:r>
              <a:rPr lang="en-US" sz="1400" dirty="0" err="1"/>
              <a:t>Besar</a:t>
            </a:r>
            <a:r>
              <a:rPr lang="en-US" sz="1400" dirty="0"/>
              <a:t> </a:t>
            </a:r>
            <a:r>
              <a:rPr lang="en-US" sz="1400" dirty="0" err="1"/>
              <a:t>Jepang</a:t>
            </a:r>
            <a:r>
              <a:rPr lang="en-US" sz="1400" dirty="0"/>
              <a:t> di Indonesia </a:t>
            </a:r>
            <a:r>
              <a:rPr lang="en-US" sz="1400" dirty="0" smtClean="0"/>
              <a:t>- </a:t>
            </a:r>
            <a:r>
              <a:rPr lang="en-US" sz="1400" dirty="0" err="1" smtClean="0"/>
              <a:t>Bagian</a:t>
            </a:r>
            <a:r>
              <a:rPr lang="en-US" sz="1400" dirty="0" smtClean="0"/>
              <a:t> </a:t>
            </a:r>
            <a:r>
              <a:rPr lang="en-US" sz="1400" dirty="0"/>
              <a:t>Grassroots </a:t>
            </a:r>
            <a:br>
              <a:rPr lang="en-US" sz="1400" dirty="0"/>
            </a:br>
            <a:r>
              <a:rPr lang="en-US" sz="1400" dirty="0"/>
              <a:t>Jl. M.H. </a:t>
            </a:r>
            <a:r>
              <a:rPr lang="en-US" sz="1400" dirty="0" err="1"/>
              <a:t>Thamrin</a:t>
            </a:r>
            <a:r>
              <a:rPr lang="en-US" sz="1400" dirty="0"/>
              <a:t> No.24, Jakarta </a:t>
            </a:r>
            <a:r>
              <a:rPr lang="en-US" sz="1400" dirty="0" err="1"/>
              <a:t>Pusat</a:t>
            </a:r>
            <a:r>
              <a:rPr lang="en-US" sz="1400" dirty="0"/>
              <a:t> 10350 </a:t>
            </a:r>
            <a:br>
              <a:rPr lang="en-US" sz="1400" dirty="0"/>
            </a:br>
            <a:r>
              <a:rPr lang="en-US" sz="1400" dirty="0"/>
              <a:t>Tel : 021-31924308 </a:t>
            </a:r>
          </a:p>
        </p:txBody>
      </p:sp>
    </p:spTree>
    <p:extLst>
      <p:ext uri="{BB962C8B-B14F-4D97-AF65-F5344CB8AC3E}">
        <p14:creationId xmlns:p14="http://schemas.microsoft.com/office/powerpoint/2010/main" val="1448614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381000"/>
            <a:ext cx="7010400" cy="617612"/>
          </a:xfrm>
        </p:spPr>
        <p:txBody>
          <a:bodyPr>
            <a:noAutofit/>
          </a:bodyPr>
          <a:lstStyle/>
          <a:p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Pemerintah</a:t>
            </a:r>
            <a:r>
              <a:rPr lang="en-US" sz="2800" u="sng" dirty="0" smtClean="0"/>
              <a:t> BEKRAF 2019</a:t>
            </a:r>
            <a:endParaRPr lang="en-US" sz="2800" u="sng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03537618"/>
              </p:ext>
            </p:extLst>
          </p:nvPr>
        </p:nvGraphicFramePr>
        <p:xfrm>
          <a:off x="754743" y="1219200"/>
          <a:ext cx="3893457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24400" y="2133600"/>
            <a:ext cx="4267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 err="1" smtClean="0">
                <a:solidFill>
                  <a:srgbClr val="0070C0"/>
                </a:solidFill>
              </a:rPr>
              <a:t>Kriteria</a:t>
            </a:r>
            <a:r>
              <a:rPr lang="en-US" b="1" i="1" u="sng" dirty="0" smtClean="0">
                <a:solidFill>
                  <a:srgbClr val="0070C0"/>
                </a:solidFill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b="1" dirty="0" err="1" smtClean="0"/>
              <a:t>sdh</a:t>
            </a:r>
            <a:r>
              <a:rPr lang="en-US" b="1" dirty="0" smtClean="0"/>
              <a:t> </a:t>
            </a:r>
            <a:r>
              <a:rPr lang="en-US" b="1" dirty="0" err="1" smtClean="0"/>
              <a:t>berjalan</a:t>
            </a:r>
            <a:r>
              <a:rPr lang="en-US" b="1" dirty="0" smtClean="0"/>
              <a:t> 2 </a:t>
            </a:r>
            <a:r>
              <a:rPr lang="en-US" b="1" dirty="0" err="1" smtClean="0"/>
              <a:t>tahun</a:t>
            </a:r>
            <a:r>
              <a:rPr lang="en-US" b="1" dirty="0" smtClean="0"/>
              <a:t> </a:t>
            </a:r>
            <a:r>
              <a:rPr lang="en-US" dirty="0" smtClean="0"/>
              <a:t>dan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b="1" dirty="0" smtClean="0"/>
              <a:t>2 </a:t>
            </a:r>
            <a:r>
              <a:rPr lang="en-US" b="1" dirty="0" err="1" smtClean="0"/>
              <a:t>tahun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depan</a:t>
            </a: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Pengusul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err="1" smtClean="0"/>
              <a:t>Komunitas</a:t>
            </a:r>
            <a:r>
              <a:rPr lang="en-US" b="1" dirty="0" smtClean="0"/>
              <a:t> </a:t>
            </a:r>
            <a:r>
              <a:rPr lang="en-US" b="1" dirty="0" err="1" smtClean="0"/>
              <a:t>Kreatif</a:t>
            </a:r>
            <a:r>
              <a:rPr lang="en-US" b="1" dirty="0" smtClean="0"/>
              <a:t> </a:t>
            </a:r>
            <a:r>
              <a:rPr lang="en-US" dirty="0" smtClean="0"/>
              <a:t>/ </a:t>
            </a: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 smtClean="0"/>
              <a:t>Prov</a:t>
            </a:r>
            <a:r>
              <a:rPr lang="en-US" dirty="0" smtClean="0"/>
              <a:t> / </a:t>
            </a: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 smtClean="0"/>
              <a:t>Kab</a:t>
            </a:r>
            <a:r>
              <a:rPr lang="en-US" b="1" dirty="0" smtClean="0"/>
              <a:t>. </a:t>
            </a:r>
            <a:r>
              <a:rPr lang="en-US" b="1" dirty="0" err="1"/>
              <a:t>a</a:t>
            </a:r>
            <a:r>
              <a:rPr lang="en-US" b="1" dirty="0" err="1" smtClean="0"/>
              <a:t>tau</a:t>
            </a:r>
            <a:r>
              <a:rPr lang="en-US" b="1" dirty="0" smtClean="0"/>
              <a:t> Kota</a:t>
            </a:r>
            <a:r>
              <a:rPr lang="en-US" dirty="0" smtClean="0"/>
              <a:t> / </a:t>
            </a: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 smtClean="0"/>
              <a:t>Desa</a:t>
            </a:r>
            <a:r>
              <a:rPr lang="en-US" dirty="0" smtClean="0"/>
              <a:t> / </a:t>
            </a:r>
            <a:r>
              <a:rPr lang="en-US" b="1" dirty="0" err="1" smtClean="0"/>
              <a:t>Lembaga</a:t>
            </a:r>
            <a:r>
              <a:rPr lang="en-US" b="1" dirty="0" smtClean="0"/>
              <a:t> </a:t>
            </a:r>
            <a:r>
              <a:rPr lang="en-US" b="1" dirty="0" err="1" smtClean="0"/>
              <a:t>Adat</a:t>
            </a:r>
            <a:endParaRPr lang="en-US" b="1" dirty="0"/>
          </a:p>
        </p:txBody>
      </p:sp>
      <p:sp>
        <p:nvSpPr>
          <p:cNvPr id="8" name="Rounded Rectangle 7"/>
          <p:cNvSpPr/>
          <p:nvPr/>
        </p:nvSpPr>
        <p:spPr>
          <a:xfrm>
            <a:off x="2057400" y="2667000"/>
            <a:ext cx="1371600" cy="304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Rp</a:t>
            </a:r>
            <a:r>
              <a:rPr lang="en-US" sz="1400" dirty="0" smtClean="0">
                <a:solidFill>
                  <a:schemeClr val="tx1"/>
                </a:solidFill>
              </a:rPr>
              <a:t> 500jt – 3 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057400" y="3733800"/>
            <a:ext cx="1371600" cy="304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&lt;= </a:t>
            </a:r>
            <a:r>
              <a:rPr lang="en-US" sz="1400" dirty="0" err="1" smtClean="0">
                <a:solidFill>
                  <a:schemeClr val="tx1"/>
                </a:solidFill>
              </a:rPr>
              <a:t>Rp</a:t>
            </a:r>
            <a:r>
              <a:rPr lang="en-US" sz="1400" dirty="0" smtClean="0">
                <a:solidFill>
                  <a:schemeClr val="tx1"/>
                </a:solidFill>
              </a:rPr>
              <a:t> 1 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061029" y="4953000"/>
            <a:ext cx="1371600" cy="304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&lt;= </a:t>
            </a:r>
            <a:r>
              <a:rPr lang="en-US" sz="1400" dirty="0" err="1" smtClean="0">
                <a:solidFill>
                  <a:schemeClr val="tx1"/>
                </a:solidFill>
              </a:rPr>
              <a:t>Rp</a:t>
            </a:r>
            <a:r>
              <a:rPr lang="en-US" sz="1400" dirty="0" smtClean="0">
                <a:solidFill>
                  <a:schemeClr val="tx1"/>
                </a:solidFill>
              </a:rPr>
              <a:t> 2 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65630" y="4267200"/>
            <a:ext cx="22685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Deadline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72934" y="4808041"/>
            <a:ext cx="273555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28 Feb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2019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86095" y="5396874"/>
            <a:ext cx="247670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Submit by signing up to </a:t>
            </a:r>
            <a:endParaRPr lang="en-US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60998" y="5685710"/>
            <a:ext cx="28066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7"/>
              </a:rPr>
              <a:t>https://banper.bekraf.go.id</a:t>
            </a:r>
            <a:r>
              <a:rPr lang="en-US" dirty="0" smtClean="0">
                <a:hlinkClick r:id="rId7"/>
              </a:rPr>
              <a:t>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463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381000"/>
            <a:ext cx="7010400" cy="617612"/>
          </a:xfrm>
        </p:spPr>
        <p:txBody>
          <a:bodyPr>
            <a:noAutofit/>
          </a:bodyPr>
          <a:lstStyle/>
          <a:p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Pemerintah</a:t>
            </a:r>
            <a:r>
              <a:rPr lang="en-US" sz="2800" u="sng" dirty="0" smtClean="0"/>
              <a:t> BEKRAF 2019</a:t>
            </a:r>
            <a:endParaRPr lang="en-US" sz="2800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990600"/>
            <a:ext cx="80010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b="1" dirty="0" smtClean="0">
              <a:solidFill>
                <a:srgbClr val="FF0000"/>
              </a:solidFill>
            </a:endParaRPr>
          </a:p>
          <a:p>
            <a:endParaRPr lang="en-US" sz="800" b="1" dirty="0">
              <a:solidFill>
                <a:srgbClr val="FF0000"/>
              </a:solidFill>
            </a:endParaRPr>
          </a:p>
          <a:p>
            <a:r>
              <a:rPr lang="en-US" sz="800" b="1" dirty="0" smtClean="0">
                <a:solidFill>
                  <a:srgbClr val="FF0000"/>
                </a:solidFill>
              </a:rPr>
              <a:t>                                                                    </a:t>
            </a:r>
            <a:r>
              <a:rPr lang="en-US" sz="5400" b="1" dirty="0" smtClean="0">
                <a:solidFill>
                  <a:srgbClr val="FF0000"/>
                </a:solidFill>
              </a:rPr>
              <a:t>DO NOT!</a:t>
            </a:r>
          </a:p>
          <a:p>
            <a:pPr marL="228600" indent="-228600">
              <a:buFont typeface="+mj-lt"/>
              <a:buAutoNum type="arabicPeriod"/>
            </a:pPr>
            <a:endParaRPr lang="en-US" sz="1600" dirty="0" smtClean="0"/>
          </a:p>
          <a:p>
            <a:pPr marL="228600" indent="-228600">
              <a:buFont typeface="+mj-lt"/>
              <a:buAutoNum type="arabicPeriod"/>
            </a:pPr>
            <a:endParaRPr lang="en-US" sz="16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600" dirty="0" err="1" smtClean="0"/>
              <a:t>Khusus</a:t>
            </a:r>
            <a:r>
              <a:rPr lang="en-US" sz="1600" dirty="0" smtClean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revitalisasi</a:t>
            </a:r>
            <a:r>
              <a:rPr lang="en-US" sz="1600" dirty="0"/>
              <a:t>: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a</a:t>
            </a:r>
            <a:r>
              <a:rPr lang="en-US" sz="1600" dirty="0"/>
              <a:t>. </a:t>
            </a:r>
            <a:r>
              <a:rPr lang="en-US" sz="1600" dirty="0" err="1"/>
              <a:t>membongkar</a:t>
            </a:r>
            <a:r>
              <a:rPr lang="en-US" sz="1600" dirty="0"/>
              <a:t> </a:t>
            </a:r>
            <a:r>
              <a:rPr lang="en-US" sz="1600" dirty="0" err="1"/>
              <a:t>bangunan</a:t>
            </a:r>
            <a:r>
              <a:rPr lang="en-US" sz="1600" dirty="0"/>
              <a:t> yang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ada</a:t>
            </a:r>
            <a:r>
              <a:rPr lang="en-US" sz="1600" dirty="0"/>
              <a:t> (existing); dan/</a:t>
            </a:r>
            <a:r>
              <a:rPr lang="en-US" sz="1600" dirty="0" err="1"/>
              <a:t>atau</a:t>
            </a:r>
            <a:endParaRPr lang="en-US" sz="1600" dirty="0"/>
          </a:p>
          <a:p>
            <a:r>
              <a:rPr lang="en-US" sz="1600" dirty="0" smtClean="0"/>
              <a:t>       b</a:t>
            </a:r>
            <a:r>
              <a:rPr lang="en-US" sz="1600" dirty="0"/>
              <a:t>. </a:t>
            </a:r>
            <a:r>
              <a:rPr lang="en-US" sz="1600" dirty="0" err="1"/>
              <a:t>menambah</a:t>
            </a:r>
            <a:r>
              <a:rPr lang="en-US" sz="1600" dirty="0"/>
              <a:t> </a:t>
            </a:r>
            <a:r>
              <a:rPr lang="en-US" sz="1600" dirty="0" err="1"/>
              <a:t>bangunan</a:t>
            </a:r>
            <a:r>
              <a:rPr lang="en-US" sz="1600" dirty="0"/>
              <a:t> dan/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ruang</a:t>
            </a:r>
            <a:r>
              <a:rPr lang="en-US" sz="1600" dirty="0"/>
              <a:t> </a:t>
            </a:r>
            <a:r>
              <a:rPr lang="en-US" sz="1600" dirty="0" err="1"/>
              <a:t>baru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terkait</a:t>
            </a:r>
            <a:r>
              <a:rPr lang="en-US" sz="1600" dirty="0"/>
              <a:t> </a:t>
            </a:r>
            <a:endParaRPr lang="en-US" sz="1600" dirty="0" smtClean="0"/>
          </a:p>
          <a:p>
            <a:r>
              <a:rPr lang="en-US" sz="1600" dirty="0"/>
              <a:t> </a:t>
            </a:r>
            <a:r>
              <a:rPr lang="en-US" sz="1600" dirty="0" smtClean="0"/>
              <a:t>         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/>
              <a:t>fungsi</a:t>
            </a:r>
            <a:r>
              <a:rPr lang="en-US" sz="1600" dirty="0"/>
              <a:t> </a:t>
            </a:r>
            <a:r>
              <a:rPr lang="en-US" sz="1600" dirty="0" err="1" smtClean="0"/>
              <a:t>bangunan</a:t>
            </a:r>
            <a:r>
              <a:rPr lang="en-US" sz="1600" dirty="0" smtClean="0"/>
              <a:t> yang </a:t>
            </a:r>
            <a:r>
              <a:rPr lang="en-US" sz="1600" dirty="0" err="1"/>
              <a:t>direvitalisasi</a:t>
            </a:r>
            <a:r>
              <a:rPr lang="en-US" sz="1600" dirty="0"/>
              <a:t>.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Pengusul</a:t>
            </a:r>
            <a:r>
              <a:rPr lang="en-US" sz="1600" dirty="0" smtClean="0"/>
              <a:t> </a:t>
            </a:r>
            <a:r>
              <a:rPr lang="en-US" sz="1600" dirty="0" err="1"/>
              <a:t>mengajukan</a:t>
            </a:r>
            <a:r>
              <a:rPr lang="en-US" sz="1600" dirty="0"/>
              <a:t> </a:t>
            </a:r>
            <a:r>
              <a:rPr lang="en-US" sz="1600" dirty="0" err="1"/>
              <a:t>barang</a:t>
            </a:r>
            <a:r>
              <a:rPr lang="en-US" sz="1600" dirty="0"/>
              <a:t> </a:t>
            </a:r>
            <a:r>
              <a:rPr lang="en-US" sz="1600" dirty="0" err="1"/>
              <a:t>habis</a:t>
            </a:r>
            <a:r>
              <a:rPr lang="en-US" sz="1600" dirty="0"/>
              <a:t> </a:t>
            </a:r>
            <a:r>
              <a:rPr lang="en-US" sz="1600" dirty="0" err="1"/>
              <a:t>pakai</a:t>
            </a:r>
            <a:r>
              <a:rPr lang="en-US" sz="1600" dirty="0"/>
              <a:t>;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Penerima</a:t>
            </a:r>
            <a:r>
              <a:rPr lang="en-US" sz="1600" dirty="0" smtClean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menandatangani</a:t>
            </a:r>
            <a:r>
              <a:rPr lang="en-US" sz="1600" dirty="0"/>
              <a:t> </a:t>
            </a:r>
            <a:r>
              <a:rPr lang="en-US" sz="1600" dirty="0" err="1"/>
              <a:t>Surat</a:t>
            </a:r>
            <a:r>
              <a:rPr lang="en-US" sz="1600" dirty="0"/>
              <a:t> </a:t>
            </a:r>
            <a:r>
              <a:rPr lang="en-US" sz="1600" dirty="0" err="1"/>
              <a:t>Persetujuan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Dokumen</a:t>
            </a:r>
            <a:r>
              <a:rPr lang="en-US" sz="1600" dirty="0"/>
              <a:t> </a:t>
            </a:r>
            <a:r>
              <a:rPr lang="en-US" sz="1600" dirty="0" err="1"/>
              <a:t>Pengadaan</a:t>
            </a:r>
            <a:r>
              <a:rPr lang="en-US" sz="1600" dirty="0"/>
              <a:t>;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Penerima</a:t>
            </a:r>
            <a:r>
              <a:rPr lang="en-US" sz="1600" dirty="0" smtClean="0"/>
              <a:t> </a:t>
            </a:r>
            <a:r>
              <a:rPr lang="en-US" sz="1600" dirty="0" err="1"/>
              <a:t>mengubah</a:t>
            </a:r>
            <a:r>
              <a:rPr lang="en-US" sz="1600" dirty="0"/>
              <a:t>/</a:t>
            </a:r>
            <a:r>
              <a:rPr lang="en-US" sz="1600" dirty="0" err="1"/>
              <a:t>merevisi</a:t>
            </a:r>
            <a:r>
              <a:rPr lang="en-US" sz="1600" dirty="0"/>
              <a:t> </a:t>
            </a:r>
            <a:r>
              <a:rPr lang="en-US" sz="1600" dirty="0" err="1"/>
              <a:t>rencana</a:t>
            </a:r>
            <a:r>
              <a:rPr lang="en-US" sz="1600" dirty="0"/>
              <a:t> </a:t>
            </a:r>
            <a:r>
              <a:rPr lang="en-US" sz="1600" dirty="0" err="1"/>
              <a:t>teknis</a:t>
            </a:r>
            <a:r>
              <a:rPr lang="en-US" sz="1600" dirty="0"/>
              <a:t>/</a:t>
            </a:r>
            <a:r>
              <a:rPr lang="en-US" sz="1600" dirty="0" err="1"/>
              <a:t>gambar</a:t>
            </a:r>
            <a:r>
              <a:rPr lang="en-US" sz="1600" dirty="0"/>
              <a:t> </a:t>
            </a:r>
            <a:r>
              <a:rPr lang="en-US" sz="1600" dirty="0" err="1"/>
              <a:t>teknis</a:t>
            </a:r>
            <a:r>
              <a:rPr lang="en-US" sz="1600" dirty="0"/>
              <a:t>/</a:t>
            </a:r>
            <a:r>
              <a:rPr lang="en-US" sz="1600" dirty="0" err="1"/>
              <a:t>spesifikasi</a:t>
            </a:r>
            <a:r>
              <a:rPr lang="en-US" sz="1600" dirty="0"/>
              <a:t> </a:t>
            </a:r>
            <a:r>
              <a:rPr lang="en-US" sz="1600" dirty="0" err="1" smtClean="0"/>
              <a:t>teknis</a:t>
            </a:r>
            <a:r>
              <a:rPr lang="en-US" sz="1600" dirty="0" smtClean="0"/>
              <a:t>/RAB </a:t>
            </a:r>
            <a:r>
              <a:rPr lang="en-US" sz="1600" dirty="0" err="1" smtClean="0"/>
              <a:t>ketika</a:t>
            </a:r>
            <a:r>
              <a:rPr lang="en-US" sz="1600" dirty="0" smtClean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dimulai</a:t>
            </a:r>
            <a:r>
              <a:rPr lang="en-US" sz="1600" dirty="0"/>
              <a:t> </a:t>
            </a:r>
            <a:r>
              <a:rPr lang="en-US" sz="1600" dirty="0" err="1"/>
              <a:t>pelaksanaan</a:t>
            </a:r>
            <a:r>
              <a:rPr lang="en-US" sz="1600" dirty="0"/>
              <a:t> </a:t>
            </a:r>
            <a:r>
              <a:rPr lang="en-US" sz="1600" dirty="0" err="1"/>
              <a:t>pekerjaan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penyedia</a:t>
            </a:r>
            <a:r>
              <a:rPr lang="en-US" sz="1600" dirty="0"/>
              <a:t> </a:t>
            </a:r>
            <a:r>
              <a:rPr lang="en-US" sz="1600" dirty="0" err="1"/>
              <a:t>barang</a:t>
            </a:r>
            <a:r>
              <a:rPr lang="en-US" sz="1600" dirty="0"/>
              <a:t>/</a:t>
            </a:r>
            <a:r>
              <a:rPr lang="en-US" sz="1600" dirty="0" err="1"/>
              <a:t>jasa</a:t>
            </a:r>
            <a:r>
              <a:rPr lang="en-US" sz="1600" dirty="0"/>
              <a:t>;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Penerima</a:t>
            </a:r>
            <a:r>
              <a:rPr lang="en-US" sz="1600" dirty="0" smtClean="0"/>
              <a:t> </a:t>
            </a:r>
            <a:r>
              <a:rPr lang="en-US" sz="1600" dirty="0" err="1"/>
              <a:t>menolak</a:t>
            </a:r>
            <a:r>
              <a:rPr lang="en-US" sz="1600" dirty="0"/>
              <a:t> </a:t>
            </a:r>
            <a:r>
              <a:rPr lang="en-US" sz="1600" dirty="0" err="1"/>
              <a:t>penyedia</a:t>
            </a:r>
            <a:r>
              <a:rPr lang="en-US" sz="1600" dirty="0"/>
              <a:t> </a:t>
            </a:r>
            <a:r>
              <a:rPr lang="en-US" sz="1600" dirty="0" err="1"/>
              <a:t>barang</a:t>
            </a:r>
            <a:r>
              <a:rPr lang="en-US" sz="1600" dirty="0"/>
              <a:t>/</a:t>
            </a:r>
            <a:r>
              <a:rPr lang="en-US" sz="1600" dirty="0" err="1"/>
              <a:t>jasa</a:t>
            </a:r>
            <a:r>
              <a:rPr lang="en-US" sz="1600" dirty="0"/>
              <a:t> </a:t>
            </a:r>
            <a:r>
              <a:rPr lang="en-US" sz="1600" dirty="0" err="1"/>
              <a:t>ketika</a:t>
            </a:r>
            <a:r>
              <a:rPr lang="en-US" sz="1600" dirty="0"/>
              <a:t> </a:t>
            </a:r>
            <a:r>
              <a:rPr lang="en-US" sz="1600" dirty="0" err="1"/>
              <a:t>mulai</a:t>
            </a:r>
            <a:r>
              <a:rPr lang="en-US" sz="1600" dirty="0"/>
              <a:t> dan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pelaksanaan</a:t>
            </a:r>
            <a:r>
              <a:rPr lang="en-US" sz="1600" dirty="0"/>
              <a:t> </a:t>
            </a:r>
            <a:r>
              <a:rPr lang="en-US" sz="1600" dirty="0" err="1" smtClean="0"/>
              <a:t>pekerjaan</a:t>
            </a:r>
            <a:r>
              <a:rPr lang="en-US" sz="1600" dirty="0" smtClean="0"/>
              <a:t> yang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kontrak</a:t>
            </a:r>
            <a:r>
              <a:rPr lang="en-US" sz="1600" dirty="0"/>
              <a:t> </a:t>
            </a:r>
            <a:r>
              <a:rPr lang="en-US" sz="1600" dirty="0" err="1"/>
              <a:t>penyedia</a:t>
            </a:r>
            <a:r>
              <a:rPr lang="en-US" sz="1600" dirty="0"/>
              <a:t> </a:t>
            </a:r>
            <a:r>
              <a:rPr lang="en-US" sz="1600" dirty="0" err="1"/>
              <a:t>barang</a:t>
            </a:r>
            <a:r>
              <a:rPr lang="en-US" sz="1600" dirty="0"/>
              <a:t>/</a:t>
            </a:r>
            <a:r>
              <a:rPr lang="en-US" sz="1600" dirty="0" err="1"/>
              <a:t>jasa</a:t>
            </a:r>
            <a:r>
              <a:rPr lang="en-US" sz="1600" dirty="0"/>
              <a:t>;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Penerima</a:t>
            </a:r>
            <a:r>
              <a:rPr lang="en-US" sz="1600" dirty="0" smtClean="0"/>
              <a:t> </a:t>
            </a:r>
            <a:r>
              <a:rPr lang="en-US" sz="1600" dirty="0" err="1"/>
              <a:t>mengalihkan</a:t>
            </a:r>
            <a:r>
              <a:rPr lang="en-US" sz="1600" dirty="0"/>
              <a:t> </a:t>
            </a:r>
            <a:r>
              <a:rPr lang="en-US" sz="1600" dirty="0" err="1"/>
              <a:t>Bantuan</a:t>
            </a:r>
            <a:r>
              <a:rPr lang="en-US" sz="1600" dirty="0"/>
              <a:t> </a:t>
            </a:r>
            <a:r>
              <a:rPr lang="en-US" sz="1600" dirty="0" err="1"/>
              <a:t>Pemerintah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pihak</a:t>
            </a:r>
            <a:r>
              <a:rPr lang="en-US" sz="1600" dirty="0"/>
              <a:t> lain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saat</a:t>
            </a:r>
            <a:r>
              <a:rPr lang="en-US" sz="1600" dirty="0"/>
              <a:t> </a:t>
            </a:r>
            <a:r>
              <a:rPr lang="en-US" sz="1600" dirty="0" err="1"/>
              <a:t>mulai</a:t>
            </a:r>
            <a:r>
              <a:rPr lang="en-US" sz="1600" dirty="0"/>
              <a:t>, </a:t>
            </a:r>
            <a:r>
              <a:rPr lang="en-US" sz="1600" dirty="0" err="1" smtClean="0"/>
              <a:t>sedang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/>
              <a:t>setelah</a:t>
            </a:r>
            <a:r>
              <a:rPr lang="en-US" sz="1600" dirty="0"/>
              <a:t>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Bantuan</a:t>
            </a:r>
            <a:r>
              <a:rPr lang="en-US" sz="1600" dirty="0"/>
              <a:t> </a:t>
            </a:r>
            <a:r>
              <a:rPr lang="en-US" sz="1600" dirty="0" err="1"/>
              <a:t>Pemerintah</a:t>
            </a:r>
            <a:r>
              <a:rPr lang="en-US" sz="1600" dirty="0"/>
              <a:t>;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Penandatangan</a:t>
            </a:r>
            <a:r>
              <a:rPr lang="en-US" sz="1600" dirty="0" smtClean="0"/>
              <a:t> </a:t>
            </a:r>
            <a:r>
              <a:rPr lang="en-US" sz="1600" dirty="0" err="1"/>
              <a:t>Berita</a:t>
            </a:r>
            <a:r>
              <a:rPr lang="en-US" sz="1600" dirty="0"/>
              <a:t> </a:t>
            </a:r>
            <a:r>
              <a:rPr lang="en-US" sz="1600" dirty="0" err="1"/>
              <a:t>Acara</a:t>
            </a:r>
            <a:r>
              <a:rPr lang="en-US" sz="1600" dirty="0"/>
              <a:t> </a:t>
            </a:r>
            <a:r>
              <a:rPr lang="en-US" sz="1600" dirty="0" err="1"/>
              <a:t>Serah</a:t>
            </a:r>
            <a:r>
              <a:rPr lang="en-US" sz="1600" dirty="0"/>
              <a:t> </a:t>
            </a:r>
            <a:r>
              <a:rPr lang="en-US" sz="1600" dirty="0" err="1"/>
              <a:t>Terima</a:t>
            </a:r>
            <a:r>
              <a:rPr lang="en-US" sz="1600" dirty="0"/>
              <a:t> (BAST) </a:t>
            </a:r>
            <a:r>
              <a:rPr lang="en-US" sz="1600" dirty="0" err="1"/>
              <a:t>Bantuan</a:t>
            </a:r>
            <a:r>
              <a:rPr lang="en-US" sz="1600" dirty="0"/>
              <a:t> </a:t>
            </a:r>
            <a:r>
              <a:rPr lang="en-US" sz="1600" dirty="0" err="1"/>
              <a:t>Pemerintah</a:t>
            </a:r>
            <a:r>
              <a:rPr lang="en-US" sz="1600" dirty="0"/>
              <a:t> </a:t>
            </a:r>
            <a:r>
              <a:rPr lang="en-US" sz="1600" dirty="0" err="1" smtClean="0"/>
              <a:t>bukan</a:t>
            </a:r>
            <a:r>
              <a:rPr lang="en-US" sz="1600" dirty="0" smtClean="0"/>
              <a:t> </a:t>
            </a:r>
            <a:r>
              <a:rPr lang="en-US" sz="1600" dirty="0" err="1" smtClean="0"/>
              <a:t>Ketua</a:t>
            </a:r>
            <a:r>
              <a:rPr lang="en-US" sz="1600" dirty="0" smtClean="0"/>
              <a:t>/</a:t>
            </a:r>
            <a:r>
              <a:rPr lang="en-US" sz="1600" dirty="0" err="1" smtClean="0"/>
              <a:t>Pimpinan</a:t>
            </a:r>
            <a:r>
              <a:rPr lang="en-US" sz="1600" dirty="0" smtClean="0"/>
              <a:t> </a:t>
            </a:r>
            <a:r>
              <a:rPr lang="en-US" sz="1600" dirty="0" err="1"/>
              <a:t>lembaga</a:t>
            </a:r>
            <a:r>
              <a:rPr lang="en-US" sz="1600" dirty="0"/>
              <a:t> </a:t>
            </a:r>
            <a:r>
              <a:rPr lang="en-US" sz="1600" dirty="0" err="1"/>
              <a:t>Penerima</a:t>
            </a:r>
            <a:r>
              <a:rPr lang="en-US" sz="1600" dirty="0"/>
              <a:t>.</a:t>
            </a:r>
          </a:p>
        </p:txBody>
      </p:sp>
      <p:pic>
        <p:nvPicPr>
          <p:cNvPr id="18434" name="Picture 2" descr="Image result for forbidd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990600" y="1065211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534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381000"/>
            <a:ext cx="7010400" cy="617612"/>
          </a:xfrm>
        </p:spPr>
        <p:txBody>
          <a:bodyPr>
            <a:noAutofit/>
          </a:bodyPr>
          <a:lstStyle/>
          <a:p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Pemerintah</a:t>
            </a:r>
            <a:r>
              <a:rPr lang="en-US" sz="2800" u="sng" dirty="0" smtClean="0"/>
              <a:t> BEKRAF 2019</a:t>
            </a:r>
            <a:endParaRPr lang="en-US" sz="2800" u="sng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9725"/>
            <a:ext cx="8572500" cy="501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4200" y="10668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err="1" smtClean="0">
                <a:solidFill>
                  <a:srgbClr val="0070C0"/>
                </a:solidFill>
              </a:rPr>
              <a:t>Tahapan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434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895600" y="1295400"/>
            <a:ext cx="5223763" cy="304800"/>
          </a:xfrm>
        </p:spPr>
        <p:txBody>
          <a:bodyPr/>
          <a:lstStyle/>
          <a:p>
            <a:r>
              <a:rPr lang="en-US" b="1" dirty="0"/>
              <a:t>12 Months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2200" y="838200"/>
            <a:ext cx="7998031" cy="617612"/>
          </a:xfrm>
        </p:spPr>
        <p:txBody>
          <a:bodyPr>
            <a:noAutofit/>
          </a:bodyPr>
          <a:lstStyle/>
          <a:p>
            <a:r>
              <a:rPr lang="en-US" sz="2400" b="1" dirty="0"/>
              <a:t>Project </a:t>
            </a:r>
            <a:r>
              <a:rPr lang="en-US" sz="2400" b="1" dirty="0" smtClean="0"/>
              <a:t>Timeline</a:t>
            </a:r>
            <a:r>
              <a:rPr lang="id-ID" sz="2400" b="1" dirty="0" smtClean="0"/>
              <a:t> : Proposal Hibah Pengabdian &amp; PAPER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359532" y="4384237"/>
          <a:ext cx="8460624" cy="5629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50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</a:tblGrid>
              <a:tr h="56290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Jan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mtClean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Feb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mtClean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Mar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Apr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May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Jun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Jul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Aug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Sept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Oct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Nov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Dec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360760" y="4276511"/>
            <a:ext cx="84593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864703" y="4215062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3" name="Oval 22"/>
          <p:cNvSpPr/>
          <p:nvPr/>
        </p:nvSpPr>
        <p:spPr>
          <a:xfrm>
            <a:off x="3113838" y="4215062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4" name="Oval 23"/>
          <p:cNvSpPr/>
          <p:nvPr/>
        </p:nvSpPr>
        <p:spPr>
          <a:xfrm>
            <a:off x="3667869" y="4215062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5" name="Oval 24"/>
          <p:cNvSpPr/>
          <p:nvPr/>
        </p:nvSpPr>
        <p:spPr>
          <a:xfrm>
            <a:off x="3923928" y="4215062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6" name="Oval 25"/>
          <p:cNvSpPr/>
          <p:nvPr/>
        </p:nvSpPr>
        <p:spPr>
          <a:xfrm>
            <a:off x="4777180" y="4215062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8" name="Oval 27"/>
          <p:cNvSpPr/>
          <p:nvPr/>
        </p:nvSpPr>
        <p:spPr>
          <a:xfrm>
            <a:off x="7002270" y="4215062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9" name="Oval 28"/>
          <p:cNvSpPr/>
          <p:nvPr/>
        </p:nvSpPr>
        <p:spPr>
          <a:xfrm>
            <a:off x="7880670" y="4215062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0" name="Rectangle 29"/>
          <p:cNvSpPr/>
          <p:nvPr/>
        </p:nvSpPr>
        <p:spPr>
          <a:xfrm>
            <a:off x="898992" y="2307662"/>
            <a:ext cx="2128885" cy="230832"/>
          </a:xfrm>
          <a:prstGeom prst="rect">
            <a:avLst/>
          </a:prstGeom>
          <a:solidFill>
            <a:srgbClr val="27AE61"/>
          </a:solidFill>
          <a:ln>
            <a:solidFill>
              <a:srgbClr val="27AE6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b="1" dirty="0" err="1">
                <a:solidFill>
                  <a:schemeClr val="bg1"/>
                </a:solidFill>
              </a:rPr>
              <a:t>Sosialisasi</a:t>
            </a:r>
            <a:r>
              <a:rPr lang="en-US" sz="900" b="1" dirty="0">
                <a:solidFill>
                  <a:schemeClr val="bg1"/>
                </a:solidFill>
              </a:rPr>
              <a:t> </a:t>
            </a:r>
            <a:r>
              <a:rPr lang="en-US" sz="900" b="1" dirty="0" err="1">
                <a:solidFill>
                  <a:schemeClr val="bg1"/>
                </a:solidFill>
              </a:rPr>
              <a:t>Hibah</a:t>
            </a:r>
            <a:r>
              <a:rPr lang="en-US" sz="900" b="1" dirty="0">
                <a:solidFill>
                  <a:schemeClr val="bg1"/>
                </a:solidFill>
              </a:rPr>
              <a:t> </a:t>
            </a:r>
            <a:r>
              <a:rPr lang="en-US" sz="900" b="1" dirty="0" err="1" smtClean="0">
                <a:solidFill>
                  <a:schemeClr val="bg1"/>
                </a:solidFill>
              </a:rPr>
              <a:t>Eksternal</a:t>
            </a: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98992" y="2737306"/>
            <a:ext cx="2211965" cy="246221"/>
          </a:xfrm>
          <a:prstGeom prst="rect">
            <a:avLst/>
          </a:prstGeom>
          <a:solidFill>
            <a:srgbClr val="2FCC71">
              <a:alpha val="60000"/>
            </a:srgbClr>
          </a:solidFill>
          <a:ln>
            <a:solidFill>
              <a:srgbClr val="2FCC7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srgbClr val="272A31"/>
                </a:solidFill>
              </a:rPr>
              <a:t>Penerimaan</a:t>
            </a:r>
            <a:r>
              <a:rPr lang="en-US" sz="1000" dirty="0">
                <a:solidFill>
                  <a:srgbClr val="272A31"/>
                </a:solidFill>
              </a:rPr>
              <a:t> </a:t>
            </a:r>
            <a:r>
              <a:rPr lang="en-US" sz="1000" dirty="0" err="1">
                <a:solidFill>
                  <a:srgbClr val="272A31"/>
                </a:solidFill>
              </a:rPr>
              <a:t>Hibah</a:t>
            </a:r>
            <a:r>
              <a:rPr lang="en-US" sz="1000" dirty="0">
                <a:solidFill>
                  <a:srgbClr val="272A31"/>
                </a:solidFill>
              </a:rPr>
              <a:t> </a:t>
            </a:r>
            <a:r>
              <a:rPr lang="en-US" sz="1000" dirty="0" err="1">
                <a:solidFill>
                  <a:srgbClr val="272A31"/>
                </a:solidFill>
              </a:rPr>
              <a:t>Kemenkeu</a:t>
            </a:r>
            <a:r>
              <a:rPr lang="en-US" sz="1000" dirty="0">
                <a:solidFill>
                  <a:srgbClr val="272A31"/>
                </a:solidFill>
              </a:rPr>
              <a:t> (</a:t>
            </a:r>
            <a:r>
              <a:rPr lang="en-US" sz="1000" dirty="0" err="1" smtClean="0">
                <a:solidFill>
                  <a:srgbClr val="272A31"/>
                </a:solidFill>
              </a:rPr>
              <a:t>Rispro</a:t>
            </a:r>
            <a:r>
              <a:rPr lang="en-US" sz="1000" dirty="0" smtClean="0">
                <a:solidFill>
                  <a:srgbClr val="272A31"/>
                </a:solidFill>
              </a:rPr>
              <a:t>)</a:t>
            </a:r>
            <a:endParaRPr lang="en-US" sz="1000" dirty="0">
              <a:solidFill>
                <a:srgbClr val="272A3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898993" y="2307662"/>
            <a:ext cx="0" cy="190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718257" y="3007863"/>
            <a:ext cx="767837" cy="584775"/>
          </a:xfrm>
          <a:prstGeom prst="rect">
            <a:avLst/>
          </a:prstGeom>
          <a:solidFill>
            <a:srgbClr val="2FCC71">
              <a:alpha val="60000"/>
            </a:srgbClr>
          </a:solidFill>
          <a:ln>
            <a:solidFill>
              <a:srgbClr val="2FCC7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 err="1" smtClean="0">
                <a:solidFill>
                  <a:srgbClr val="272A31"/>
                </a:solidFill>
              </a:rPr>
              <a:t>Sosialisasi</a:t>
            </a:r>
            <a:endParaRPr lang="en-US" sz="800" dirty="0">
              <a:solidFill>
                <a:srgbClr val="272A31"/>
              </a:solidFill>
            </a:endParaRPr>
          </a:p>
          <a:p>
            <a:r>
              <a:rPr lang="en-US" sz="800" dirty="0" err="1">
                <a:solidFill>
                  <a:srgbClr val="272A31"/>
                </a:solidFill>
              </a:rPr>
              <a:t>Hibah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Dikti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Pendanaan</a:t>
            </a:r>
            <a:endParaRPr lang="en-US" sz="800" dirty="0">
              <a:solidFill>
                <a:srgbClr val="272A31"/>
              </a:solidFill>
            </a:endParaRPr>
          </a:p>
          <a:p>
            <a:r>
              <a:rPr lang="en-US" sz="800" dirty="0">
                <a:solidFill>
                  <a:srgbClr val="272A31"/>
                </a:solidFill>
              </a:rPr>
              <a:t>2019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148127" y="2207448"/>
            <a:ext cx="1543089" cy="400110"/>
          </a:xfrm>
          <a:prstGeom prst="rect">
            <a:avLst/>
          </a:prstGeom>
          <a:solidFill>
            <a:srgbClr val="2A80B9"/>
          </a:solidFill>
          <a:ln>
            <a:solidFill>
              <a:srgbClr val="2A80B9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 err="1">
                <a:solidFill>
                  <a:schemeClr val="bg1"/>
                </a:solidFill>
              </a:rPr>
              <a:t>Hibah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err="1">
                <a:solidFill>
                  <a:schemeClr val="bg1"/>
                </a:solidFill>
              </a:rPr>
              <a:t>Pengabdian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err="1">
                <a:solidFill>
                  <a:schemeClr val="bg1"/>
                </a:solidFill>
              </a:rPr>
              <a:t>Dikti</a:t>
            </a:r>
            <a:endParaRPr lang="en-US" sz="1000" b="1" dirty="0">
              <a:solidFill>
                <a:schemeClr val="bg1"/>
              </a:solidFill>
            </a:endParaRPr>
          </a:p>
          <a:p>
            <a:r>
              <a:rPr lang="en-US" sz="1000" b="1" dirty="0" err="1">
                <a:solidFill>
                  <a:schemeClr val="bg1"/>
                </a:solidFill>
              </a:rPr>
              <a:t>Pendanaan</a:t>
            </a:r>
            <a:r>
              <a:rPr lang="en-US" sz="1000" b="1" dirty="0">
                <a:solidFill>
                  <a:schemeClr val="bg1"/>
                </a:solidFill>
              </a:rPr>
              <a:t> 2020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48128" y="2801482"/>
            <a:ext cx="825867" cy="246221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err="1">
                <a:solidFill>
                  <a:srgbClr val="272A31"/>
                </a:solidFill>
              </a:rPr>
              <a:t>Pendaftaran</a:t>
            </a:r>
            <a:endParaRPr lang="en-US" sz="1000" dirty="0">
              <a:solidFill>
                <a:srgbClr val="272A3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958217" y="3708406"/>
            <a:ext cx="760281" cy="400110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srgbClr val="272A31"/>
                </a:solidFill>
              </a:rPr>
              <a:t>Hibah</a:t>
            </a:r>
            <a:r>
              <a:rPr lang="en-US" sz="1000" dirty="0">
                <a:solidFill>
                  <a:srgbClr val="272A31"/>
                </a:solidFill>
              </a:rPr>
              <a:t> KKN DPPAPP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811470" y="1978246"/>
            <a:ext cx="2302233" cy="415498"/>
          </a:xfrm>
          <a:prstGeom prst="rect">
            <a:avLst/>
          </a:prstGeom>
          <a:solidFill>
            <a:srgbClr val="8F44AD"/>
          </a:solidFill>
          <a:ln>
            <a:solidFill>
              <a:srgbClr val="8F44AD"/>
            </a:solidFill>
          </a:ln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</a:rPr>
              <a:t>International Conference on </a:t>
            </a:r>
          </a:p>
          <a:p>
            <a:r>
              <a:rPr lang="en-US" sz="1050" b="1" dirty="0">
                <a:solidFill>
                  <a:schemeClr val="bg1"/>
                </a:solidFill>
              </a:rPr>
              <a:t>Community Development (ICCD) 2019</a:t>
            </a:r>
          </a:p>
        </p:txBody>
      </p:sp>
      <p:sp>
        <p:nvSpPr>
          <p:cNvPr id="41" name="Oval 40"/>
          <p:cNvSpPr/>
          <p:nvPr/>
        </p:nvSpPr>
        <p:spPr>
          <a:xfrm>
            <a:off x="5732729" y="4215062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42" name="Oval 41"/>
          <p:cNvSpPr/>
          <p:nvPr/>
        </p:nvSpPr>
        <p:spPr>
          <a:xfrm>
            <a:off x="6448481" y="4215062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43" name="Rectangle 42"/>
          <p:cNvSpPr/>
          <p:nvPr/>
        </p:nvSpPr>
        <p:spPr>
          <a:xfrm>
            <a:off x="6621564" y="2472370"/>
            <a:ext cx="1449436" cy="246221"/>
          </a:xfrm>
          <a:prstGeom prst="rect">
            <a:avLst/>
          </a:prstGeom>
          <a:solidFill>
            <a:srgbClr val="C1392B"/>
          </a:solidFill>
          <a:ln>
            <a:solidFill>
              <a:srgbClr val="C1392B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 err="1">
                <a:solidFill>
                  <a:schemeClr val="bg1"/>
                </a:solidFill>
              </a:rPr>
              <a:t>Jurnal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err="1">
                <a:solidFill>
                  <a:schemeClr val="bg1"/>
                </a:solidFill>
              </a:rPr>
              <a:t>Pengabdian</a:t>
            </a:r>
            <a:r>
              <a:rPr lang="en-US" sz="1000" b="1" dirty="0">
                <a:solidFill>
                  <a:schemeClr val="bg1"/>
                </a:solidFill>
              </a:rPr>
              <a:t> SEEIJ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630251" y="2901390"/>
            <a:ext cx="661864" cy="215444"/>
          </a:xfrm>
          <a:prstGeom prst="rect">
            <a:avLst/>
          </a:prstGeom>
          <a:solidFill>
            <a:srgbClr val="E84C3D">
              <a:alpha val="60000"/>
            </a:srgbClr>
          </a:solidFill>
          <a:ln>
            <a:solidFill>
              <a:srgbClr val="E84C3D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72A31"/>
                </a:solidFill>
              </a:rPr>
              <a:t>Submission</a:t>
            </a:r>
            <a:endParaRPr lang="en-US" sz="1050" dirty="0">
              <a:solidFill>
                <a:srgbClr val="272A3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811471" y="2690212"/>
            <a:ext cx="1233266" cy="553998"/>
          </a:xfrm>
          <a:prstGeom prst="rect">
            <a:avLst/>
          </a:prstGeom>
          <a:solidFill>
            <a:srgbClr val="9C59B8">
              <a:alpha val="60000"/>
            </a:srgbClr>
          </a:solidFill>
          <a:ln>
            <a:solidFill>
              <a:srgbClr val="9C59B8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272A31"/>
                </a:solidFill>
              </a:rPr>
              <a:t>Submit ICCD 2019</a:t>
            </a:r>
          </a:p>
          <a:p>
            <a:r>
              <a:rPr lang="en-US" sz="1000" dirty="0" err="1">
                <a:solidFill>
                  <a:srgbClr val="272A31"/>
                </a:solidFill>
              </a:rPr>
              <a:t>Luaran</a:t>
            </a:r>
            <a:r>
              <a:rPr lang="en-US" sz="1000" dirty="0">
                <a:solidFill>
                  <a:srgbClr val="272A31"/>
                </a:solidFill>
              </a:rPr>
              <a:t> </a:t>
            </a:r>
            <a:r>
              <a:rPr lang="en-US" sz="1000" dirty="0" err="1">
                <a:solidFill>
                  <a:srgbClr val="272A31"/>
                </a:solidFill>
              </a:rPr>
              <a:t>Pengabdian</a:t>
            </a:r>
            <a:r>
              <a:rPr lang="en-US" sz="1000" dirty="0">
                <a:solidFill>
                  <a:srgbClr val="272A31"/>
                </a:solidFill>
              </a:rPr>
              <a:t> </a:t>
            </a:r>
            <a:r>
              <a:rPr lang="en-US" sz="1000" dirty="0" err="1">
                <a:solidFill>
                  <a:srgbClr val="272A31"/>
                </a:solidFill>
              </a:rPr>
              <a:t>berupa</a:t>
            </a:r>
            <a:r>
              <a:rPr lang="en-US" sz="1000" dirty="0">
                <a:solidFill>
                  <a:srgbClr val="272A31"/>
                </a:solidFill>
              </a:rPr>
              <a:t> Paper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767019" y="3140227"/>
            <a:ext cx="689741" cy="300082"/>
          </a:xfrm>
          <a:prstGeom prst="rect">
            <a:avLst/>
          </a:prstGeom>
          <a:solidFill>
            <a:srgbClr val="9C59B8">
              <a:alpha val="60000"/>
            </a:srgbClr>
          </a:solidFill>
          <a:ln>
            <a:solidFill>
              <a:srgbClr val="9C59B8"/>
            </a:solidFill>
          </a:ln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272A31"/>
                </a:solidFill>
              </a:rPr>
              <a:t>Review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924800" y="3509918"/>
            <a:ext cx="1190006" cy="300082"/>
          </a:xfrm>
          <a:prstGeom prst="rect">
            <a:avLst/>
          </a:prstGeom>
          <a:solidFill>
            <a:srgbClr val="E84C3D">
              <a:alpha val="60000"/>
            </a:srgbClr>
          </a:solidFill>
          <a:ln>
            <a:solidFill>
              <a:srgbClr val="E84C3D"/>
            </a:solidFill>
          </a:ln>
        </p:spPr>
        <p:txBody>
          <a:bodyPr wrap="none" rtlCol="0">
            <a:spAutoFit/>
          </a:bodyPr>
          <a:lstStyle/>
          <a:p>
            <a:r>
              <a:rPr lang="en-US" sz="1350" dirty="0" err="1">
                <a:solidFill>
                  <a:srgbClr val="272A31"/>
                </a:solidFill>
              </a:rPr>
              <a:t>Publikasi</a:t>
            </a:r>
            <a:r>
              <a:rPr lang="en-US" sz="1350" dirty="0">
                <a:solidFill>
                  <a:srgbClr val="272A31"/>
                </a:solidFill>
              </a:rPr>
              <a:t> SEEIJ</a:t>
            </a:r>
          </a:p>
        </p:txBody>
      </p:sp>
      <p:sp>
        <p:nvSpPr>
          <p:cNvPr id="49" name="Rectangle 48"/>
          <p:cNvSpPr/>
          <p:nvPr/>
        </p:nvSpPr>
        <p:spPr>
          <a:xfrm>
            <a:off x="3702159" y="3254944"/>
            <a:ext cx="659155" cy="246221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err="1">
                <a:solidFill>
                  <a:srgbClr val="272A31"/>
                </a:solidFill>
              </a:rPr>
              <a:t>Verifikasi</a:t>
            </a:r>
            <a:endParaRPr lang="en-US" sz="1000" dirty="0">
              <a:solidFill>
                <a:srgbClr val="272A31"/>
              </a:solidFill>
            </a:endParaRPr>
          </a:p>
        </p:txBody>
      </p:sp>
      <p:cxnSp>
        <p:nvCxnSpPr>
          <p:cNvPr id="53" name="Straight Connector 52"/>
          <p:cNvCxnSpPr>
            <a:stCxn id="23" idx="0"/>
          </p:cNvCxnSpPr>
          <p:nvPr/>
        </p:nvCxnSpPr>
        <p:spPr>
          <a:xfrm flipV="1">
            <a:off x="3148128" y="2207448"/>
            <a:ext cx="0" cy="20076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24" idx="0"/>
          </p:cNvCxnSpPr>
          <p:nvPr/>
        </p:nvCxnSpPr>
        <p:spPr>
          <a:xfrm flipV="1">
            <a:off x="3702159" y="3269703"/>
            <a:ext cx="0" cy="945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5" idx="0"/>
          </p:cNvCxnSpPr>
          <p:nvPr/>
        </p:nvCxnSpPr>
        <p:spPr>
          <a:xfrm flipV="1">
            <a:off x="3958218" y="3708407"/>
            <a:ext cx="0" cy="5066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26" idx="0"/>
          </p:cNvCxnSpPr>
          <p:nvPr/>
        </p:nvCxnSpPr>
        <p:spPr>
          <a:xfrm flipV="1">
            <a:off x="4811470" y="1978247"/>
            <a:ext cx="0" cy="22368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1" idx="0"/>
          </p:cNvCxnSpPr>
          <p:nvPr/>
        </p:nvCxnSpPr>
        <p:spPr>
          <a:xfrm flipV="1">
            <a:off x="5767019" y="3140228"/>
            <a:ext cx="0" cy="10748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42" idx="0"/>
          </p:cNvCxnSpPr>
          <p:nvPr/>
        </p:nvCxnSpPr>
        <p:spPr>
          <a:xfrm flipV="1">
            <a:off x="6482771" y="3590243"/>
            <a:ext cx="0" cy="624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cxnSpLocks/>
          </p:cNvCxnSpPr>
          <p:nvPr/>
        </p:nvCxnSpPr>
        <p:spPr>
          <a:xfrm flipV="1">
            <a:off x="6621561" y="2507541"/>
            <a:ext cx="0" cy="17426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cxnSpLocks/>
          </p:cNvCxnSpPr>
          <p:nvPr/>
        </p:nvCxnSpPr>
        <p:spPr>
          <a:xfrm flipV="1">
            <a:off x="7914964" y="3512094"/>
            <a:ext cx="0" cy="702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6482771" y="3590242"/>
            <a:ext cx="1215654" cy="300082"/>
          </a:xfrm>
          <a:prstGeom prst="rect">
            <a:avLst/>
          </a:prstGeom>
          <a:solidFill>
            <a:srgbClr val="9C59B8">
              <a:alpha val="60000"/>
            </a:srgbClr>
          </a:solidFill>
          <a:ln>
            <a:solidFill>
              <a:srgbClr val="9C59B8"/>
            </a:solidFill>
          </a:ln>
        </p:spPr>
        <p:txBody>
          <a:bodyPr wrap="none" rtlCol="0">
            <a:spAutoFit/>
          </a:bodyPr>
          <a:lstStyle/>
          <a:p>
            <a:r>
              <a:rPr lang="en-US" sz="1350" dirty="0" err="1">
                <a:solidFill>
                  <a:srgbClr val="272A31"/>
                </a:solidFill>
              </a:rPr>
              <a:t>Publikasi</a:t>
            </a:r>
            <a:r>
              <a:rPr lang="en-US" sz="1350" dirty="0">
                <a:solidFill>
                  <a:srgbClr val="272A31"/>
                </a:solidFill>
              </a:rPr>
              <a:t> ICCD </a:t>
            </a:r>
          </a:p>
        </p:txBody>
      </p:sp>
      <p:cxnSp>
        <p:nvCxnSpPr>
          <p:cNvPr id="82" name="Straight Connector 81"/>
          <p:cNvCxnSpPr/>
          <p:nvPr/>
        </p:nvCxnSpPr>
        <p:spPr>
          <a:xfrm>
            <a:off x="898993" y="2662983"/>
            <a:ext cx="2249135" cy="0"/>
          </a:xfrm>
          <a:prstGeom prst="line">
            <a:avLst/>
          </a:prstGeom>
          <a:ln>
            <a:solidFill>
              <a:srgbClr val="27AE61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3148128" y="2584661"/>
            <a:ext cx="1663342" cy="0"/>
          </a:xfrm>
          <a:prstGeom prst="line">
            <a:avLst/>
          </a:prstGeom>
          <a:ln>
            <a:solidFill>
              <a:srgbClr val="3598DC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4811470" y="2345948"/>
            <a:ext cx="2225090" cy="0"/>
          </a:xfrm>
          <a:prstGeom prst="line">
            <a:avLst/>
          </a:prstGeom>
          <a:ln>
            <a:solidFill>
              <a:srgbClr val="9C59B8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6642663" y="2828711"/>
            <a:ext cx="1783590" cy="0"/>
          </a:xfrm>
          <a:prstGeom prst="line">
            <a:avLst/>
          </a:prstGeom>
          <a:ln>
            <a:solidFill>
              <a:srgbClr val="C1392B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3148128" y="3159993"/>
            <a:ext cx="554031" cy="0"/>
          </a:xfrm>
          <a:prstGeom prst="line">
            <a:avLst/>
          </a:prstGeom>
          <a:ln>
            <a:solidFill>
              <a:srgbClr val="3598DC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702783" y="3590242"/>
            <a:ext cx="554031" cy="0"/>
          </a:xfrm>
          <a:prstGeom prst="line">
            <a:avLst/>
          </a:prstGeom>
          <a:ln>
            <a:solidFill>
              <a:srgbClr val="3598DC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3958218" y="4223132"/>
            <a:ext cx="853252" cy="0"/>
          </a:xfrm>
          <a:prstGeom prst="line">
            <a:avLst/>
          </a:prstGeom>
          <a:ln>
            <a:solidFill>
              <a:srgbClr val="3598DC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4845760" y="2577680"/>
            <a:ext cx="732638" cy="0"/>
          </a:xfrm>
          <a:prstGeom prst="line">
            <a:avLst/>
          </a:prstGeom>
          <a:ln>
            <a:solidFill>
              <a:srgbClr val="9C59B8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5767018" y="3508261"/>
            <a:ext cx="911216" cy="0"/>
          </a:xfrm>
          <a:prstGeom prst="line">
            <a:avLst/>
          </a:prstGeom>
          <a:ln>
            <a:solidFill>
              <a:srgbClr val="9C59B8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6482770" y="3961537"/>
            <a:ext cx="553790" cy="0"/>
          </a:xfrm>
          <a:prstGeom prst="line">
            <a:avLst/>
          </a:prstGeom>
          <a:ln>
            <a:solidFill>
              <a:srgbClr val="9C59B8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3145248" y="2610870"/>
            <a:ext cx="389850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 </a:t>
            </a:r>
            <a:r>
              <a:rPr lang="en-US" sz="525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hari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145248" y="3196287"/>
            <a:ext cx="423514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22 days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758507" y="3575087"/>
            <a:ext cx="352982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 </a:t>
            </a:r>
            <a:r>
              <a:rPr lang="en-US" sz="525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hari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3981079" y="4079033"/>
            <a:ext cx="389850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 </a:t>
            </a:r>
            <a:r>
              <a:rPr lang="en-US" sz="525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hari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4814764" y="2401906"/>
            <a:ext cx="461986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105 days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768008" y="3557670"/>
            <a:ext cx="423514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51 days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486064" y="3995200"/>
            <a:ext cx="423514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27 days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031887" y="3382967"/>
            <a:ext cx="423514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45 days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="" xmlns:a16="http://schemas.microsoft.com/office/drawing/2014/main" id="{D52186EE-BABF-4C9D-9838-CDC2AF509B25}"/>
              </a:ext>
            </a:extLst>
          </p:cNvPr>
          <p:cNvCxnSpPr/>
          <p:nvPr/>
        </p:nvCxnSpPr>
        <p:spPr>
          <a:xfrm>
            <a:off x="360760" y="5073226"/>
            <a:ext cx="84593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="" xmlns:a16="http://schemas.microsoft.com/office/drawing/2014/main" id="{42C27D06-681C-4180-BD02-FEAB69C984ED}"/>
              </a:ext>
            </a:extLst>
          </p:cNvPr>
          <p:cNvSpPr/>
          <p:nvPr/>
        </p:nvSpPr>
        <p:spPr>
          <a:xfrm>
            <a:off x="2431072" y="5038686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  <a:p>
            <a:pPr algn="ctr"/>
            <a:endParaRPr lang="en-US" sz="135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F0BD29EE-01D8-411F-8385-30584813FEEC}"/>
              </a:ext>
            </a:extLst>
          </p:cNvPr>
          <p:cNvCxnSpPr>
            <a:cxnSpLocks/>
          </p:cNvCxnSpPr>
          <p:nvPr/>
        </p:nvCxnSpPr>
        <p:spPr>
          <a:xfrm>
            <a:off x="2454166" y="5047739"/>
            <a:ext cx="0" cy="402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F59431E3-2612-4C68-A083-774258E1B600}"/>
              </a:ext>
            </a:extLst>
          </p:cNvPr>
          <p:cNvSpPr/>
          <p:nvPr/>
        </p:nvSpPr>
        <p:spPr>
          <a:xfrm>
            <a:off x="2454165" y="5251453"/>
            <a:ext cx="3347143" cy="1446550"/>
          </a:xfrm>
          <a:prstGeom prst="rect">
            <a:avLst/>
          </a:prstGeom>
          <a:solidFill>
            <a:srgbClr val="2FCC71">
              <a:alpha val="60000"/>
            </a:srgbClr>
          </a:solidFill>
          <a:ln>
            <a:solidFill>
              <a:srgbClr val="2FCC7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dirty="0" err="1">
                <a:solidFill>
                  <a:srgbClr val="272A31"/>
                </a:solidFill>
              </a:rPr>
              <a:t>Hibah</a:t>
            </a:r>
            <a:r>
              <a:rPr lang="en-US" sz="800" b="1" dirty="0">
                <a:solidFill>
                  <a:srgbClr val="272A31"/>
                </a:solidFill>
              </a:rPr>
              <a:t> </a:t>
            </a:r>
            <a:r>
              <a:rPr lang="en-US" sz="800" b="1" dirty="0" err="1">
                <a:solidFill>
                  <a:srgbClr val="272A31"/>
                </a:solidFill>
              </a:rPr>
              <a:t>Dikti</a:t>
            </a:r>
            <a:endParaRPr lang="en-US" sz="800" b="1" dirty="0">
              <a:solidFill>
                <a:srgbClr val="272A3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Implementasi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Hibah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Dikti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Pendanaan</a:t>
            </a:r>
            <a:r>
              <a:rPr lang="en-US" sz="800" dirty="0">
                <a:solidFill>
                  <a:srgbClr val="272A31"/>
                </a:solidFill>
              </a:rPr>
              <a:t> 2019.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Pembuatan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laporan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kemajuan</a:t>
            </a:r>
            <a:r>
              <a:rPr lang="en-US" sz="800" dirty="0">
                <a:solidFill>
                  <a:srgbClr val="272A31"/>
                </a:solidFill>
              </a:rPr>
              <a:t>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Luaran</a:t>
            </a:r>
            <a:r>
              <a:rPr lang="en-US" sz="800" dirty="0">
                <a:solidFill>
                  <a:srgbClr val="272A31"/>
                </a:solidFill>
              </a:rPr>
              <a:t> yang </a:t>
            </a:r>
            <a:r>
              <a:rPr lang="en-US" sz="800" dirty="0" err="1">
                <a:solidFill>
                  <a:srgbClr val="272A31"/>
                </a:solidFill>
              </a:rPr>
              <a:t>berupa</a:t>
            </a:r>
            <a:r>
              <a:rPr lang="en-US" sz="800" dirty="0">
                <a:solidFill>
                  <a:srgbClr val="272A31"/>
                </a:solidFill>
              </a:rPr>
              <a:t> paper. Publish di ICCD 2019.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272A31"/>
              </a:solidFill>
            </a:endParaRPr>
          </a:p>
          <a:p>
            <a:r>
              <a:rPr lang="en-US" sz="800" b="1" dirty="0" err="1">
                <a:solidFill>
                  <a:srgbClr val="272A31"/>
                </a:solidFill>
              </a:rPr>
              <a:t>Hibah</a:t>
            </a:r>
            <a:r>
              <a:rPr lang="en-US" sz="800" b="1" dirty="0">
                <a:solidFill>
                  <a:srgbClr val="272A31"/>
                </a:solidFill>
              </a:rPr>
              <a:t> </a:t>
            </a:r>
            <a:r>
              <a:rPr lang="en-US" sz="800" b="1" dirty="0" err="1">
                <a:solidFill>
                  <a:srgbClr val="272A31"/>
                </a:solidFill>
              </a:rPr>
              <a:t>Rispo</a:t>
            </a:r>
            <a:r>
              <a:rPr lang="en-US" sz="800" b="1" dirty="0">
                <a:solidFill>
                  <a:srgbClr val="272A31"/>
                </a:solidFill>
              </a:rPr>
              <a:t> LPDP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Pengumuman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hasil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seleksi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administratif</a:t>
            </a:r>
            <a:r>
              <a:rPr lang="en-US" sz="800" dirty="0">
                <a:solidFill>
                  <a:srgbClr val="272A31"/>
                </a:solidFill>
              </a:rPr>
              <a:t> - 24 April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Pengumuman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hasil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seleksi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substantif</a:t>
            </a:r>
            <a:r>
              <a:rPr lang="en-US" sz="800" dirty="0">
                <a:solidFill>
                  <a:srgbClr val="272A31"/>
                </a:solidFill>
              </a:rPr>
              <a:t> (desk evaluation) - 29 Mei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Pengumuman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hasil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seleksi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substantif</a:t>
            </a:r>
            <a:r>
              <a:rPr lang="en-US" sz="800" dirty="0">
                <a:solidFill>
                  <a:srgbClr val="272A31"/>
                </a:solidFill>
              </a:rPr>
              <a:t> (</a:t>
            </a:r>
            <a:r>
              <a:rPr lang="en-US" sz="800" dirty="0" err="1">
                <a:solidFill>
                  <a:srgbClr val="272A31"/>
                </a:solidFill>
              </a:rPr>
              <a:t>Paparan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dan</a:t>
            </a:r>
            <a:r>
              <a:rPr lang="en-US" sz="800" dirty="0">
                <a:solidFill>
                  <a:srgbClr val="272A31"/>
                </a:solidFill>
              </a:rPr>
              <a:t>/</a:t>
            </a:r>
            <a:r>
              <a:rPr lang="en-US" sz="800" dirty="0" err="1">
                <a:solidFill>
                  <a:srgbClr val="272A31"/>
                </a:solidFill>
              </a:rPr>
              <a:t>atau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visitasi</a:t>
            </a:r>
            <a:r>
              <a:rPr lang="en-US" sz="800" dirty="0">
                <a:solidFill>
                  <a:srgbClr val="272A31"/>
                </a:solidFill>
              </a:rPr>
              <a:t>) - 10 </a:t>
            </a:r>
            <a:r>
              <a:rPr lang="en-US" sz="800" dirty="0" err="1">
                <a:solidFill>
                  <a:srgbClr val="272A31"/>
                </a:solidFill>
              </a:rPr>
              <a:t>Juli</a:t>
            </a:r>
            <a:r>
              <a:rPr lang="en-US" sz="800" dirty="0">
                <a:solidFill>
                  <a:srgbClr val="272A31"/>
                </a:solidFill>
              </a:rPr>
              <a:t>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272A31"/>
              </a:solidFill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="" xmlns:a16="http://schemas.microsoft.com/office/drawing/2014/main" id="{65C9BDDE-C28A-4B95-91EF-9CE4BF5E9937}"/>
              </a:ext>
            </a:extLst>
          </p:cNvPr>
          <p:cNvSpPr/>
          <p:nvPr/>
        </p:nvSpPr>
        <p:spPr>
          <a:xfrm>
            <a:off x="5000293" y="4249771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76" name="Straight Connector 75">
            <a:extLst>
              <a:ext uri="{FF2B5EF4-FFF2-40B4-BE49-F238E27FC236}">
                <a16:creationId xmlns="" xmlns:a16="http://schemas.microsoft.com/office/drawing/2014/main" id="{684C6033-3229-4DFF-B8F2-879A8AB09587}"/>
              </a:ext>
            </a:extLst>
          </p:cNvPr>
          <p:cNvCxnSpPr>
            <a:cxnSpLocks/>
          </p:cNvCxnSpPr>
          <p:nvPr/>
        </p:nvCxnSpPr>
        <p:spPr>
          <a:xfrm flipH="1" flipV="1">
            <a:off x="5034583" y="3995200"/>
            <a:ext cx="3" cy="2726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52F8D0E1-6285-471E-B404-0288D2063A04}"/>
              </a:ext>
            </a:extLst>
          </p:cNvPr>
          <p:cNvSpPr/>
          <p:nvPr/>
        </p:nvSpPr>
        <p:spPr>
          <a:xfrm>
            <a:off x="4834682" y="3287343"/>
            <a:ext cx="756500" cy="369332"/>
          </a:xfrm>
          <a:prstGeom prst="rect">
            <a:avLst/>
          </a:prstGeom>
          <a:solidFill>
            <a:srgbClr val="2FCC71">
              <a:alpha val="60000"/>
            </a:srgbClr>
          </a:solidFill>
          <a:ln>
            <a:solidFill>
              <a:srgbClr val="2FCC7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 err="1">
                <a:solidFill>
                  <a:srgbClr val="272A31"/>
                </a:solidFill>
              </a:rPr>
              <a:t>Monev</a:t>
            </a:r>
            <a:r>
              <a:rPr lang="en-US" sz="900" dirty="0">
                <a:solidFill>
                  <a:srgbClr val="272A31"/>
                </a:solidFill>
              </a:rPr>
              <a:t> 1 </a:t>
            </a:r>
            <a:r>
              <a:rPr lang="en-US" sz="900" dirty="0" err="1">
                <a:solidFill>
                  <a:srgbClr val="272A31"/>
                </a:solidFill>
              </a:rPr>
              <a:t>Hibah</a:t>
            </a:r>
            <a:r>
              <a:rPr lang="en-US" sz="900" dirty="0">
                <a:solidFill>
                  <a:srgbClr val="272A31"/>
                </a:solidFill>
              </a:rPr>
              <a:t> </a:t>
            </a:r>
            <a:r>
              <a:rPr lang="en-US" sz="900" dirty="0" err="1">
                <a:solidFill>
                  <a:srgbClr val="272A31"/>
                </a:solidFill>
              </a:rPr>
              <a:t>DIkti</a:t>
            </a:r>
            <a:endParaRPr lang="en-US" sz="900" dirty="0">
              <a:solidFill>
                <a:srgbClr val="272A3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A095E041-3122-466F-9273-88B3139E0AE0}"/>
              </a:ext>
            </a:extLst>
          </p:cNvPr>
          <p:cNvSpPr/>
          <p:nvPr/>
        </p:nvSpPr>
        <p:spPr>
          <a:xfrm>
            <a:off x="4829292" y="3681303"/>
            <a:ext cx="760281" cy="307777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err="1">
                <a:solidFill>
                  <a:srgbClr val="272A31"/>
                </a:solidFill>
              </a:rPr>
              <a:t>Pengumuman</a:t>
            </a:r>
            <a:r>
              <a:rPr lang="en-US" sz="700" dirty="0">
                <a:solidFill>
                  <a:srgbClr val="272A31"/>
                </a:solidFill>
              </a:rPr>
              <a:t> </a:t>
            </a:r>
            <a:r>
              <a:rPr lang="en-US" sz="700" dirty="0" err="1">
                <a:solidFill>
                  <a:srgbClr val="272A31"/>
                </a:solidFill>
              </a:rPr>
              <a:t>Hibah</a:t>
            </a:r>
            <a:r>
              <a:rPr lang="en-US" sz="700" dirty="0">
                <a:solidFill>
                  <a:srgbClr val="272A31"/>
                </a:solidFill>
              </a:rPr>
              <a:t> DPPAPP</a:t>
            </a:r>
          </a:p>
        </p:txBody>
      </p:sp>
    </p:spTree>
    <p:extLst>
      <p:ext uri="{BB962C8B-B14F-4D97-AF65-F5344CB8AC3E}">
        <p14:creationId xmlns:p14="http://schemas.microsoft.com/office/powerpoint/2010/main" val="186850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1054755"/>
            <a:ext cx="7546086" cy="57910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858A8272-40A1-4219-A303-B004A565176E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0"/>
            <a:ext cx="615193" cy="805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2209800" y="3076"/>
            <a:ext cx="5770984" cy="617612"/>
          </a:xfrm>
        </p:spPr>
        <p:txBody>
          <a:bodyPr/>
          <a:lstStyle/>
          <a:p>
            <a:r>
              <a:rPr lang="en-US" dirty="0" err="1" smtClean="0"/>
              <a:t>Hibah</a:t>
            </a:r>
            <a:r>
              <a:rPr lang="en-US" dirty="0" smtClean="0"/>
              <a:t> PPM DIKTI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98017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6"/>
          <p:cNvSpPr>
            <a:spLocks noGrp="1"/>
          </p:cNvSpPr>
          <p:nvPr>
            <p:ph type="title"/>
          </p:nvPr>
        </p:nvSpPr>
        <p:spPr>
          <a:xfrm>
            <a:off x="456317" y="2121892"/>
            <a:ext cx="3009521" cy="1161715"/>
          </a:xfrm>
        </p:spPr>
        <p:txBody>
          <a:bodyPr/>
          <a:lstStyle/>
          <a:p>
            <a:pPr eaLnBrk="1" hangingPunct="1"/>
            <a:r>
              <a:rPr lang="en-US" altLang="en-US" sz="4200">
                <a:solidFill>
                  <a:schemeClr val="tx2"/>
                </a:solidFill>
              </a:rPr>
              <a:t>TEMA KKN</a:t>
            </a:r>
          </a:p>
        </p:txBody>
      </p:sp>
      <p:sp>
        <p:nvSpPr>
          <p:cNvPr id="21507" name="Content Placeholder 7"/>
          <p:cNvSpPr>
            <a:spLocks noGrp="1"/>
          </p:cNvSpPr>
          <p:nvPr>
            <p:ph idx="1"/>
          </p:nvPr>
        </p:nvSpPr>
        <p:spPr>
          <a:xfrm>
            <a:off x="3575844" y="1620930"/>
            <a:ext cx="5111839" cy="4982271"/>
          </a:xfrm>
        </p:spPr>
        <p:txBody>
          <a:bodyPr/>
          <a:lstStyle/>
          <a:p>
            <a:pPr marL="745984" indent="-360467" defTabSz="961707">
              <a:buNone/>
            </a:pPr>
            <a:r>
              <a:rPr lang="en-US" altLang="en-US" sz="2100">
                <a:solidFill>
                  <a:schemeClr val="tx2"/>
                </a:solidFill>
              </a:rPr>
              <a:t>SUB TEMA: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en-US" altLang="en-US" sz="2100">
                <a:solidFill>
                  <a:schemeClr val="tx2"/>
                </a:solidFill>
              </a:rPr>
              <a:t>Pentingnya pengendalian penduduk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en-US" altLang="en-US" sz="2100">
                <a:solidFill>
                  <a:schemeClr val="tx2"/>
                </a:solidFill>
              </a:rPr>
              <a:t>Peningkatan kualitas penduduk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es-ES" altLang="en-US" sz="2100">
                <a:solidFill>
                  <a:schemeClr val="tx2"/>
                </a:solidFill>
              </a:rPr>
              <a:t>Pengarahan mobilitas penduduk nasional dan internasional (TKI), dan </a:t>
            </a:r>
            <a:r>
              <a:rPr lang="en-US" altLang="en-US" sz="2100">
                <a:solidFill>
                  <a:schemeClr val="tx2"/>
                </a:solidFill>
              </a:rPr>
              <a:t>urbanisasi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en-US" altLang="en-US" sz="2100">
                <a:solidFill>
                  <a:schemeClr val="tx2"/>
                </a:solidFill>
              </a:rPr>
              <a:t>Interaksi penduduk dan pembangunan IPOLEKSOSBUD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en-US" altLang="en-US" sz="2100">
                <a:solidFill>
                  <a:schemeClr val="tx2"/>
                </a:solidFill>
              </a:rPr>
              <a:t>Pembangunan berwawasan Kependudukan dan berkelanjutan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nn-NO" altLang="en-US" sz="2100">
                <a:solidFill>
                  <a:schemeClr val="tx2"/>
                </a:solidFill>
              </a:rPr>
              <a:t>Implementasi Pendidikan Kependudukan di tingkat </a:t>
            </a:r>
            <a:r>
              <a:rPr lang="en-US" altLang="en-US" sz="2100">
                <a:solidFill>
                  <a:schemeClr val="tx2"/>
                </a:solidFill>
              </a:rPr>
              <a:t>kelurahan</a:t>
            </a:r>
          </a:p>
          <a:p>
            <a:pPr marL="745984" indent="-360467" defTabSz="961707"/>
            <a:endParaRPr lang="en-US" altLang="en-US" smtClean="0">
              <a:solidFill>
                <a:schemeClr val="tx2"/>
              </a:solidFill>
            </a:endParaRPr>
          </a:p>
        </p:txBody>
      </p:sp>
      <p:sp>
        <p:nvSpPr>
          <p:cNvPr id="21508" name="Text Placeholder 8"/>
          <p:cNvSpPr>
            <a:spLocks noGrp="1"/>
          </p:cNvSpPr>
          <p:nvPr>
            <p:ph type="body" sz="half" idx="2"/>
          </p:nvPr>
        </p:nvSpPr>
        <p:spPr>
          <a:xfrm>
            <a:off x="456317" y="3287925"/>
            <a:ext cx="3009521" cy="4691483"/>
          </a:xfrm>
        </p:spPr>
        <p:txBody>
          <a:bodyPr/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Dinamika Kependudukan</a:t>
            </a:r>
            <a:endParaRPr lang="en-US" altLang="en-US" sz="3200">
              <a:solidFill>
                <a:schemeClr val="tx2"/>
              </a:solidFill>
            </a:endParaRPr>
          </a:p>
        </p:txBody>
      </p:sp>
      <p:sp>
        <p:nvSpPr>
          <p:cNvPr id="10" name="Striped Right Arrow 9"/>
          <p:cNvSpPr/>
          <p:nvPr/>
        </p:nvSpPr>
        <p:spPr>
          <a:xfrm>
            <a:off x="3340895" y="1928993"/>
            <a:ext cx="410142" cy="3142531"/>
          </a:xfrm>
          <a:prstGeom prst="striped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0165" tIns="40083" rIns="80165" bIns="40083" anchor="ctr"/>
          <a:lstStyle/>
          <a:p>
            <a:pPr algn="ctr" defTabSz="961985">
              <a:defRPr/>
            </a:pPr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6317" y="434743"/>
            <a:ext cx="8231366" cy="9774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65" tIns="40083" rIns="80165" bIns="40083">
            <a:spAutoFit/>
          </a:bodyPr>
          <a:lstStyle/>
          <a:p>
            <a:pPr algn="ctr">
              <a:defRPr/>
            </a:pPr>
            <a:r>
              <a:rPr lang="id-ID" sz="2800" u="sng" dirty="0"/>
              <a:t>KKN Tematik – Dinas Pemberdayaan Perlindungan Anak dan Pengendalian Penduduk (DPPAPP)</a:t>
            </a:r>
          </a:p>
        </p:txBody>
      </p:sp>
    </p:spTree>
    <p:extLst>
      <p:ext uri="{BB962C8B-B14F-4D97-AF65-F5344CB8AC3E}">
        <p14:creationId xmlns:p14="http://schemas.microsoft.com/office/powerpoint/2010/main" val="12667117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87216" y="533400"/>
            <a:ext cx="5770984" cy="288032"/>
          </a:xfrm>
        </p:spPr>
        <p:txBody>
          <a:bodyPr/>
          <a:lstStyle/>
          <a:p>
            <a:r>
              <a:rPr lang="en-US" dirty="0" smtClean="0"/>
              <a:t>Community Development Center (Academic)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62200" y="3076"/>
            <a:ext cx="6324600" cy="61761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Pengabdian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6337247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8943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6317" y="500963"/>
            <a:ext cx="8231366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TIMELINE KEGIATAN KKN DPPAPP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516088"/>
              </p:ext>
            </p:extLst>
          </p:nvPr>
        </p:nvGraphicFramePr>
        <p:xfrm>
          <a:off x="456317" y="1720259"/>
          <a:ext cx="8160745" cy="3591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194"/>
                <a:gridCol w="4994193"/>
                <a:gridCol w="2685358"/>
              </a:tblGrid>
              <a:tr h="721557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smtClean="0"/>
                        <a:t>No.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 smtClean="0"/>
                        <a:t>Kegiatan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 smtClean="0"/>
                        <a:t>Tanggal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Rapat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Persiapan</a:t>
                      </a:r>
                      <a:r>
                        <a:rPr lang="en-US" sz="2100" dirty="0" smtClean="0"/>
                        <a:t>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April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2. 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Pengumpulan</a:t>
                      </a:r>
                      <a:r>
                        <a:rPr lang="en-US" sz="2100" dirty="0" smtClean="0"/>
                        <a:t> proposal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Juni</a:t>
                      </a:r>
                      <a:r>
                        <a:rPr lang="en-US" sz="2100" dirty="0" smtClean="0"/>
                        <a:t>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30997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3.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Pengumuman</a:t>
                      </a:r>
                      <a:r>
                        <a:rPr lang="en-US" sz="2100" baseline="0" dirty="0" smtClean="0"/>
                        <a:t> proposal 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Juni</a:t>
                      </a:r>
                      <a:r>
                        <a:rPr lang="en-US" sz="2100" dirty="0" smtClean="0"/>
                        <a:t>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4.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Pembekalan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peserta</a:t>
                      </a:r>
                      <a:r>
                        <a:rPr lang="en-US" sz="2100" dirty="0" smtClean="0"/>
                        <a:t>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Juli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5.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Rapat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persiapan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pelaksanaan</a:t>
                      </a:r>
                      <a:r>
                        <a:rPr lang="en-US" sz="2100" dirty="0" smtClean="0"/>
                        <a:t>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Juli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6.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Pelaksanaan</a:t>
                      </a:r>
                      <a:r>
                        <a:rPr lang="en-US" sz="2100" dirty="0" smtClean="0"/>
                        <a:t>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Juli-</a:t>
                      </a:r>
                      <a:r>
                        <a:rPr lang="en-US" sz="2100" dirty="0" err="1" smtClean="0"/>
                        <a:t>Agustus</a:t>
                      </a:r>
                      <a:r>
                        <a:rPr lang="en-US" sz="2100" dirty="0" smtClean="0"/>
                        <a:t>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7.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Pemaparan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laporan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hasil</a:t>
                      </a:r>
                      <a:r>
                        <a:rPr lang="en-US" sz="2100" dirty="0" smtClean="0"/>
                        <a:t>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Agustus</a:t>
                      </a:r>
                      <a:r>
                        <a:rPr lang="en-US" sz="2100" dirty="0" smtClean="0"/>
                        <a:t>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</a:tbl>
          </a:graphicData>
        </a:graphic>
      </p:graphicFrame>
      <p:sp>
        <p:nvSpPr>
          <p:cNvPr id="5" name="Horizontal Scroll 4"/>
          <p:cNvSpPr/>
          <p:nvPr/>
        </p:nvSpPr>
        <p:spPr>
          <a:xfrm>
            <a:off x="468540" y="5486113"/>
            <a:ext cx="8148522" cy="714015"/>
          </a:xfrm>
          <a:prstGeom prst="horizontalScroll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kalender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dimungkinkan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kalender</a:t>
            </a:r>
            <a:r>
              <a:rPr lang="en-US" dirty="0"/>
              <a:t> </a:t>
            </a:r>
            <a:r>
              <a:rPr lang="en-US" dirty="0" err="1"/>
              <a:t>kemahasiswaan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10400" y="28956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To: cda@binus.edu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4246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>
                <a:latin typeface="+mn-lt"/>
                <a:hlinkClick r:id="rId2"/>
              </a:rPr>
              <a:t>https://www.lpdp.kemenkeu.go.id/rispro</a:t>
            </a:r>
            <a:endParaRPr lang="en-US" dirty="0"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Rispro</a:t>
            </a:r>
            <a:r>
              <a:rPr lang="en-US" dirty="0" smtClean="0"/>
              <a:t> LPDP </a:t>
            </a:r>
            <a:r>
              <a:rPr lang="en-US" dirty="0" err="1" smtClean="0"/>
              <a:t>Kemenkeu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691869855"/>
              </p:ext>
            </p:extLst>
          </p:nvPr>
        </p:nvGraphicFramePr>
        <p:xfrm>
          <a:off x="-838200" y="1066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24000"/>
            <a:ext cx="3829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191000" y="243840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Mitra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UMKM</a:t>
            </a: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perguruan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828800" y="2209800"/>
            <a:ext cx="2057400" cy="685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&lt;= </a:t>
            </a:r>
            <a:r>
              <a:rPr lang="en-US" dirty="0" err="1" smtClean="0">
                <a:solidFill>
                  <a:schemeClr val="tx1"/>
                </a:solidFill>
              </a:rPr>
              <a:t>Rp</a:t>
            </a:r>
            <a:r>
              <a:rPr lang="en-US" dirty="0" smtClean="0">
                <a:solidFill>
                  <a:schemeClr val="tx1"/>
                </a:solidFill>
              </a:rPr>
              <a:t> 2 M/</a:t>
            </a:r>
            <a:r>
              <a:rPr lang="en-US" dirty="0" err="1" smtClean="0">
                <a:solidFill>
                  <a:schemeClr val="tx1"/>
                </a:solidFill>
              </a:rPr>
              <a:t>jdl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thn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  <a:r>
              <a:rPr lang="en-US" dirty="0" smtClean="0">
                <a:solidFill>
                  <a:schemeClr val="tx1"/>
                </a:solidFill>
              </a:rPr>
              <a:t>ax 3 </a:t>
            </a:r>
            <a:r>
              <a:rPr lang="en-US" dirty="0" err="1" smtClean="0">
                <a:solidFill>
                  <a:schemeClr val="tx1"/>
                </a:solidFill>
              </a:rPr>
              <a:t>thn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828800" y="4572000"/>
            <a:ext cx="2133600" cy="685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&lt;= </a:t>
            </a:r>
            <a:r>
              <a:rPr lang="en-US" dirty="0" err="1" smtClean="0">
                <a:solidFill>
                  <a:schemeClr val="tx1"/>
                </a:solidFill>
              </a:rPr>
              <a:t>Rp</a:t>
            </a:r>
            <a:r>
              <a:rPr lang="en-US" dirty="0" smtClean="0">
                <a:solidFill>
                  <a:schemeClr val="tx1"/>
                </a:solidFill>
              </a:rPr>
              <a:t> 500jt/</a:t>
            </a:r>
            <a:r>
              <a:rPr lang="en-US" dirty="0" err="1" smtClean="0">
                <a:solidFill>
                  <a:schemeClr val="tx1"/>
                </a:solidFill>
              </a:rPr>
              <a:t>jdl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thn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  <a:r>
              <a:rPr lang="en-US" dirty="0" smtClean="0">
                <a:solidFill>
                  <a:schemeClr val="tx1"/>
                </a:solidFill>
              </a:rPr>
              <a:t>ax 2 </a:t>
            </a:r>
            <a:r>
              <a:rPr lang="en-US" dirty="0" err="1" smtClean="0">
                <a:solidFill>
                  <a:schemeClr val="tx1"/>
                </a:solidFill>
              </a:rPr>
              <a:t>thn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714750"/>
            <a:ext cx="48672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124325" y="4635500"/>
            <a:ext cx="3962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Mitra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Kementerian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Pemda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UMKM</a:t>
            </a: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Start-up company</a:t>
            </a:r>
          </a:p>
          <a:p>
            <a:pPr marL="171450" indent="-171450">
              <a:buFontTx/>
              <a:buChar char="-"/>
            </a:pP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perguruan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0143" y="5265241"/>
            <a:ext cx="22685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Deadline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4926" y="5882282"/>
            <a:ext cx="274306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 Apr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2019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38154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>
                <a:latin typeface="+mn-lt"/>
                <a:hlinkClick r:id="rId2"/>
              </a:rPr>
              <a:t>https://www.lpdp.kemenkeu.go.id/rispro</a:t>
            </a:r>
            <a:endParaRPr lang="en-US" dirty="0"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Rispro</a:t>
            </a:r>
            <a:r>
              <a:rPr lang="en-US" dirty="0" smtClean="0"/>
              <a:t> LPDP </a:t>
            </a:r>
            <a:r>
              <a:rPr lang="en-US" dirty="0" err="1" smtClean="0"/>
              <a:t>Kemenkeu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1295400"/>
            <a:ext cx="7086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0070C0"/>
                </a:solidFill>
              </a:rPr>
              <a:t>Fokus</a:t>
            </a:r>
            <a:r>
              <a:rPr lang="en-US" b="1" i="1" dirty="0" smtClean="0">
                <a:solidFill>
                  <a:srgbClr val="0070C0"/>
                </a:solidFill>
              </a:rPr>
              <a:t> :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Kemandirian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/>
              <a:t>Penciptaan</a:t>
            </a:r>
            <a:r>
              <a:rPr lang="en-US" dirty="0"/>
              <a:t>/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dan </a:t>
            </a:r>
            <a:r>
              <a:rPr lang="en-US" dirty="0" err="1" smtClean="0"/>
              <a:t>Terbarukan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/>
              <a:t>PengembanganTeknologi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dan </a:t>
            </a:r>
            <a:r>
              <a:rPr lang="en-US" dirty="0" err="1" smtClean="0"/>
              <a:t>Obat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dan </a:t>
            </a:r>
            <a:r>
              <a:rPr lang="en-US" dirty="0" err="1" smtClean="0"/>
              <a:t>ManajemenTransportasi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dan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nn-NO" dirty="0"/>
              <a:t>Pengembangan Teknologi Pertahanan dan </a:t>
            </a:r>
            <a:r>
              <a:rPr lang="nn-NO" dirty="0" smtClean="0"/>
              <a:t>Keamanan</a:t>
            </a:r>
          </a:p>
          <a:p>
            <a:pPr marL="342900" indent="-342900"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Material </a:t>
            </a:r>
            <a:r>
              <a:rPr lang="en-US" dirty="0" err="1" smtClean="0"/>
              <a:t>Maju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Kemaritiman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Penanggulangan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dan </a:t>
            </a:r>
            <a:r>
              <a:rPr lang="en-US" dirty="0" err="1"/>
              <a:t>Pelestarian</a:t>
            </a:r>
            <a:r>
              <a:rPr lang="en-US" dirty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sv-SE" dirty="0"/>
              <a:t>Pengembangan Pariwisata dan Ekonomi </a:t>
            </a:r>
            <a:r>
              <a:rPr lang="sv-SE" dirty="0" smtClean="0"/>
              <a:t>Kreatif</a:t>
            </a:r>
          </a:p>
          <a:p>
            <a:pPr marL="342900" indent="-342900">
              <a:buAutoNum type="arabicPeriod"/>
            </a:pP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Humaniora</a:t>
            </a:r>
            <a:r>
              <a:rPr lang="en-US" dirty="0"/>
              <a:t> -</a:t>
            </a:r>
            <a:r>
              <a:rPr lang="en-US" dirty="0" err="1"/>
              <a:t>Seni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-Pendidikan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4757886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0070C0"/>
                </a:solidFill>
              </a:rPr>
              <a:t>Panduan</a:t>
            </a:r>
            <a:r>
              <a:rPr lang="en-US" b="1" i="1" dirty="0" smtClean="0">
                <a:solidFill>
                  <a:srgbClr val="0070C0"/>
                </a:solidFill>
              </a:rPr>
              <a:t> 2018</a:t>
            </a:r>
          </a:p>
          <a:p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risprolpdp.kemenkeu.go.id/upload/pedoman_rispro.pdf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1482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5000" y="3048000"/>
            <a:ext cx="5770984" cy="617612"/>
          </a:xfrm>
        </p:spPr>
        <p:txBody>
          <a:bodyPr/>
          <a:lstStyle/>
          <a:p>
            <a:r>
              <a:rPr lang="en-US" dirty="0" smtClean="0"/>
              <a:t>HIBAH INTERNAL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63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493517" y="762000"/>
            <a:ext cx="5223763" cy="304800"/>
          </a:xfrm>
        </p:spPr>
        <p:txBody>
          <a:bodyPr/>
          <a:lstStyle/>
          <a:p>
            <a:r>
              <a:rPr lang="en-US" b="1" dirty="0"/>
              <a:t>8</a:t>
            </a:r>
            <a:r>
              <a:rPr lang="en-US" b="1" dirty="0" smtClean="0"/>
              <a:t> </a:t>
            </a:r>
            <a:r>
              <a:rPr lang="en-US" b="1" dirty="0"/>
              <a:t>Months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228600"/>
            <a:ext cx="7998031" cy="617612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Proposal </a:t>
            </a:r>
            <a:r>
              <a:rPr lang="en-US" sz="2400" b="1" dirty="0" err="1" smtClean="0"/>
              <a:t>Hibah</a:t>
            </a:r>
            <a:r>
              <a:rPr lang="en-US" sz="2400" b="1" dirty="0" smtClean="0"/>
              <a:t> Internal </a:t>
            </a:r>
            <a:r>
              <a:rPr lang="en-US" sz="2400" b="1" dirty="0" err="1" smtClean="0"/>
              <a:t>Pengabdian</a:t>
            </a:r>
            <a:r>
              <a:rPr lang="en-US" sz="2400" b="1" dirty="0" smtClean="0"/>
              <a:t> 2019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-14518" y="4322676"/>
            <a:ext cx="319318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557341"/>
              </p:ext>
            </p:extLst>
          </p:nvPr>
        </p:nvGraphicFramePr>
        <p:xfrm>
          <a:off x="913204" y="1828800"/>
          <a:ext cx="8002196" cy="2133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5763"/>
                <a:gridCol w="3926433"/>
              </a:tblGrid>
              <a:tr h="499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- 6 Proposal </a:t>
                      </a:r>
                      <a:r>
                        <a:rPr lang="en-US" sz="1600" u="none" strike="noStrike" dirty="0" err="1">
                          <a:effectLst/>
                        </a:rPr>
                        <a:t>Proyek</a:t>
                      </a:r>
                      <a:r>
                        <a:rPr lang="en-US" sz="1600" u="none" strike="noStrike" dirty="0">
                          <a:effectLst/>
                        </a:rPr>
                        <a:t> Café </a:t>
                      </a:r>
                      <a:r>
                        <a:rPr lang="en-US" sz="1600" u="none" strike="noStrike" dirty="0" err="1">
                          <a:effectLst/>
                        </a:rPr>
                        <a:t>Betawi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- 2 Proposal Pulau Pramuka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670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- 2 Proposal </a:t>
                      </a:r>
                      <a:r>
                        <a:rPr lang="en-US" sz="1600" u="none" strike="noStrike" dirty="0" err="1">
                          <a:effectLst/>
                        </a:rPr>
                        <a:t>Proyek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Desa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Campakamulya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- 1 Proposal </a:t>
                      </a:r>
                      <a:r>
                        <a:rPr lang="en-US" sz="1600" u="none" strike="noStrike" dirty="0" err="1">
                          <a:effectLst/>
                        </a:rPr>
                        <a:t>Pengelolaan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Sampah</a:t>
                      </a:r>
                      <a:r>
                        <a:rPr lang="en-US" sz="1600" u="none" strike="noStrike" dirty="0">
                          <a:effectLst/>
                        </a:rPr>
                        <a:t> di </a:t>
                      </a:r>
                      <a:r>
                        <a:rPr lang="en-US" sz="1600" u="none" strike="noStrike" dirty="0" err="1">
                          <a:effectLst/>
                        </a:rPr>
                        <a:t>Lingkungan</a:t>
                      </a:r>
                      <a:r>
                        <a:rPr lang="en-US" sz="1600" u="none" strike="noStrike" dirty="0">
                          <a:effectLst/>
                        </a:rPr>
                        <a:t> BINUS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99723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u="none" strike="noStrike">
                          <a:effectLst/>
                        </a:rPr>
                        <a:t>- 2 Proyek Proposal Desa Pasirmulya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- 1 Proposal </a:t>
                      </a:r>
                      <a:r>
                        <a:rPr lang="en-US" sz="1600" u="none" strike="noStrike" dirty="0" err="1">
                          <a:effectLst/>
                        </a:rPr>
                        <a:t>bebas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670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- 1 Proposal Pemanfaatan Sampah Menjadi Paving Block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14400" y="1219200"/>
            <a:ext cx="3352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smtClean="0">
                <a:solidFill>
                  <a:schemeClr val="accent1"/>
                </a:solidFill>
              </a:rPr>
              <a:t>15 proposal </a:t>
            </a:r>
            <a:r>
              <a:rPr lang="en-US" sz="2400" b="1" i="1" u="sng" dirty="0" err="1" smtClean="0">
                <a:solidFill>
                  <a:schemeClr val="accent1"/>
                </a:solidFill>
              </a:rPr>
              <a:t>terdiri</a:t>
            </a:r>
            <a:r>
              <a:rPr lang="en-US" sz="2400" b="1" i="1" u="sng" dirty="0" smtClean="0">
                <a:solidFill>
                  <a:schemeClr val="accent1"/>
                </a:solidFill>
              </a:rPr>
              <a:t> </a:t>
            </a:r>
            <a:r>
              <a:rPr lang="en-US" sz="2400" b="1" i="1" u="sng" dirty="0" err="1" smtClean="0">
                <a:solidFill>
                  <a:schemeClr val="accent1"/>
                </a:solidFill>
              </a:rPr>
              <a:t>atas</a:t>
            </a:r>
            <a:r>
              <a:rPr lang="en-US" sz="2400" b="1" i="1" u="sng" dirty="0" smtClean="0">
                <a:solidFill>
                  <a:schemeClr val="accent1"/>
                </a:solidFill>
              </a:rPr>
              <a:t>:</a:t>
            </a:r>
            <a:endParaRPr lang="en-US" sz="2400" b="1" i="1" u="sng" dirty="0">
              <a:solidFill>
                <a:schemeClr val="accent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14399" y="4286071"/>
            <a:ext cx="6096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err="1" smtClean="0">
                <a:solidFill>
                  <a:schemeClr val="accent1"/>
                </a:solidFill>
              </a:rPr>
              <a:t>Syarat</a:t>
            </a:r>
            <a:r>
              <a:rPr lang="en-US" sz="2400" b="1" i="1" u="sng" dirty="0" smtClean="0">
                <a:solidFill>
                  <a:schemeClr val="accent1"/>
                </a:solidFill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Tangible output (</a:t>
            </a:r>
            <a:r>
              <a:rPr lang="en-US" sz="2400" dirty="0" err="1" smtClean="0"/>
              <a:t>fisik</a:t>
            </a:r>
            <a:r>
              <a:rPr lang="en-US" sz="2400" dirty="0" smtClean="0"/>
              <a:t>)</a:t>
            </a:r>
          </a:p>
          <a:p>
            <a:pPr marL="342900" indent="-342900">
              <a:buFontTx/>
              <a:buChar char="-"/>
            </a:pPr>
            <a:r>
              <a:rPr lang="en-US" sz="2400" dirty="0" err="1" smtClean="0"/>
              <a:t>Pendanaan</a:t>
            </a:r>
            <a:r>
              <a:rPr lang="en-US" sz="2400" dirty="0" smtClean="0"/>
              <a:t> </a:t>
            </a:r>
            <a:r>
              <a:rPr lang="en-US" sz="2400" dirty="0" err="1" smtClean="0"/>
              <a:t>eksternal</a:t>
            </a:r>
            <a:r>
              <a:rPr lang="en-US" sz="2400" dirty="0" smtClean="0"/>
              <a:t> (sponsor)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787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895600" y="1295400"/>
            <a:ext cx="5223763" cy="304800"/>
          </a:xfrm>
        </p:spPr>
        <p:txBody>
          <a:bodyPr/>
          <a:lstStyle/>
          <a:p>
            <a:r>
              <a:rPr lang="en-US" b="1" dirty="0"/>
              <a:t>8</a:t>
            </a:r>
            <a:r>
              <a:rPr lang="en-US" b="1" dirty="0" smtClean="0"/>
              <a:t> </a:t>
            </a:r>
            <a:r>
              <a:rPr lang="en-US" b="1" dirty="0"/>
              <a:t>Months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2200" y="838200"/>
            <a:ext cx="7998031" cy="617612"/>
          </a:xfrm>
        </p:spPr>
        <p:txBody>
          <a:bodyPr>
            <a:noAutofit/>
          </a:bodyPr>
          <a:lstStyle/>
          <a:p>
            <a:r>
              <a:rPr lang="en-US" sz="2400" b="1" dirty="0"/>
              <a:t>Project </a:t>
            </a:r>
            <a:r>
              <a:rPr lang="en-US" sz="2400" b="1" dirty="0" smtClean="0"/>
              <a:t>Timeline</a:t>
            </a:r>
            <a:r>
              <a:rPr lang="id-ID" sz="2400" b="1" dirty="0" smtClean="0"/>
              <a:t> : </a:t>
            </a:r>
            <a:r>
              <a:rPr lang="en-US" sz="2400" b="1" dirty="0" smtClean="0"/>
              <a:t>Proposal </a:t>
            </a:r>
            <a:r>
              <a:rPr lang="en-US" sz="2400" b="1" dirty="0" err="1" smtClean="0"/>
              <a:t>Hibah</a:t>
            </a:r>
            <a:r>
              <a:rPr lang="en-US" sz="2400" b="1" dirty="0" smtClean="0"/>
              <a:t> Internal </a:t>
            </a:r>
            <a:r>
              <a:rPr lang="en-US" sz="2400" b="1" dirty="0" err="1" smtClean="0"/>
              <a:t>Pengabdian</a:t>
            </a:r>
            <a:r>
              <a:rPr lang="en-US" sz="2400" b="1" dirty="0" smtClean="0"/>
              <a:t> 2019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118159"/>
              </p:ext>
            </p:extLst>
          </p:nvPr>
        </p:nvGraphicFramePr>
        <p:xfrm>
          <a:off x="530976" y="4237693"/>
          <a:ext cx="8460624" cy="5629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50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05052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</a:tblGrid>
              <a:tr h="56290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Jan</a:t>
                      </a:r>
                    </a:p>
                  </a:txBody>
                  <a:tcPr marL="0" marR="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Feb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Mar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Apr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May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Jun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Jul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Aug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Sept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Oct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Nov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Dec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532204" y="4129967"/>
            <a:ext cx="84593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89555" y="4095677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3" name="Oval 22"/>
          <p:cNvSpPr/>
          <p:nvPr/>
        </p:nvSpPr>
        <p:spPr>
          <a:xfrm>
            <a:off x="1234435" y="4093351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4" name="Oval 23"/>
          <p:cNvSpPr/>
          <p:nvPr/>
        </p:nvSpPr>
        <p:spPr>
          <a:xfrm>
            <a:off x="3828429" y="4087568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6" name="Oval 25"/>
          <p:cNvSpPr/>
          <p:nvPr/>
        </p:nvSpPr>
        <p:spPr>
          <a:xfrm>
            <a:off x="7570464" y="4068518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323844" y="2213256"/>
            <a:ext cx="0" cy="190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23845" y="2060904"/>
            <a:ext cx="7280910" cy="246221"/>
          </a:xfrm>
          <a:prstGeom prst="rect">
            <a:avLst/>
          </a:prstGeom>
          <a:solidFill>
            <a:schemeClr val="accent1"/>
          </a:solidFill>
          <a:ln>
            <a:solidFill>
              <a:srgbClr val="2A80B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>
                <a:solidFill>
                  <a:schemeClr val="bg1"/>
                </a:solidFill>
              </a:rPr>
              <a:t>Hibah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smtClean="0">
                <a:solidFill>
                  <a:schemeClr val="bg1"/>
                </a:solidFill>
              </a:rPr>
              <a:t>Internal </a:t>
            </a:r>
            <a:r>
              <a:rPr lang="en-US" sz="1000" b="1" dirty="0" err="1" smtClean="0">
                <a:solidFill>
                  <a:schemeClr val="bg1"/>
                </a:solidFill>
              </a:rPr>
              <a:t>Pengabdian</a:t>
            </a:r>
            <a:r>
              <a:rPr lang="en-US" sz="1000" b="1" dirty="0" smtClean="0">
                <a:solidFill>
                  <a:schemeClr val="bg1"/>
                </a:solidFill>
              </a:rPr>
              <a:t> </a:t>
            </a:r>
            <a:r>
              <a:rPr lang="en-US" sz="1000" b="1" dirty="0" err="1" smtClean="0">
                <a:solidFill>
                  <a:schemeClr val="bg1"/>
                </a:solidFill>
              </a:rPr>
              <a:t>Pendanaan</a:t>
            </a:r>
            <a:r>
              <a:rPr lang="en-US" sz="1000" b="1" dirty="0" smtClean="0">
                <a:solidFill>
                  <a:schemeClr val="bg1"/>
                </a:solidFill>
              </a:rPr>
              <a:t> 2019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92285" y="2744592"/>
            <a:ext cx="1152880" cy="230832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272A31"/>
                </a:solidFill>
              </a:rPr>
              <a:t>Proposal Submission</a:t>
            </a:r>
            <a:endParaRPr lang="en-US" sz="900" dirty="0">
              <a:solidFill>
                <a:srgbClr val="272A3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031294" y="3204026"/>
            <a:ext cx="939681" cy="230832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 err="1" smtClean="0">
                <a:solidFill>
                  <a:srgbClr val="272A31"/>
                </a:solidFill>
              </a:rPr>
              <a:t>Seleksi</a:t>
            </a:r>
            <a:r>
              <a:rPr lang="en-US" sz="900" dirty="0" smtClean="0">
                <a:solidFill>
                  <a:srgbClr val="272A31"/>
                </a:solidFill>
              </a:rPr>
              <a:t> Proposal</a:t>
            </a:r>
            <a:endParaRPr lang="en-US" sz="900" dirty="0">
              <a:solidFill>
                <a:srgbClr val="272A31"/>
              </a:solidFill>
            </a:endParaRPr>
          </a:p>
        </p:txBody>
      </p:sp>
      <p:cxnSp>
        <p:nvCxnSpPr>
          <p:cNvPr id="53" name="Straight Connector 52"/>
          <p:cNvCxnSpPr>
            <a:endCxn id="38" idx="2"/>
          </p:cNvCxnSpPr>
          <p:nvPr/>
        </p:nvCxnSpPr>
        <p:spPr>
          <a:xfrm flipV="1">
            <a:off x="1268725" y="2975424"/>
            <a:ext cx="0" cy="11153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2000244" y="2427777"/>
            <a:ext cx="0" cy="1702191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37" idx="3"/>
          </p:cNvCxnSpPr>
          <p:nvPr/>
        </p:nvCxnSpPr>
        <p:spPr>
          <a:xfrm flipV="1">
            <a:off x="7604754" y="2184015"/>
            <a:ext cx="1" cy="1729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000244" y="2759784"/>
            <a:ext cx="4114800" cy="0"/>
          </a:xfrm>
          <a:prstGeom prst="line">
            <a:avLst/>
          </a:prstGeom>
          <a:ln>
            <a:solidFill>
              <a:srgbClr val="00B050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3862719" y="2749056"/>
            <a:ext cx="412292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 months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23845" y="2427777"/>
            <a:ext cx="948690" cy="246221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272A31"/>
                </a:solidFill>
              </a:rPr>
              <a:t>Sosialisasi</a:t>
            </a:r>
            <a:r>
              <a:rPr lang="en-US" sz="900" dirty="0" smtClean="0">
                <a:solidFill>
                  <a:srgbClr val="272A31"/>
                </a:solidFill>
              </a:rPr>
              <a:t> </a:t>
            </a:r>
            <a:endParaRPr lang="en-US" sz="900" dirty="0">
              <a:solidFill>
                <a:srgbClr val="272A3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61410" y="4120656"/>
            <a:ext cx="218330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-14518" y="4322676"/>
            <a:ext cx="319318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73" name="Straight Connector 72"/>
          <p:cNvCxnSpPr>
            <a:stCxn id="77" idx="0"/>
          </p:cNvCxnSpPr>
          <p:nvPr/>
        </p:nvCxnSpPr>
        <p:spPr>
          <a:xfrm flipV="1">
            <a:off x="1501135" y="3434858"/>
            <a:ext cx="0" cy="6515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/>
          <p:cNvSpPr/>
          <p:nvPr/>
        </p:nvSpPr>
        <p:spPr>
          <a:xfrm>
            <a:off x="1466845" y="4086366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79" name="TextBox 78"/>
          <p:cNvSpPr txBox="1"/>
          <p:nvPr/>
        </p:nvSpPr>
        <p:spPr>
          <a:xfrm>
            <a:off x="1369898" y="4120656"/>
            <a:ext cx="262474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1965954" y="4092972"/>
            <a:ext cx="68580" cy="68580"/>
          </a:xfrm>
          <a:prstGeom prst="ellipse">
            <a:avLst/>
          </a:prstGeom>
          <a:solidFill>
            <a:srgbClr val="00B050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9" name="TextBox 88"/>
          <p:cNvSpPr txBox="1"/>
          <p:nvPr/>
        </p:nvSpPr>
        <p:spPr>
          <a:xfrm>
            <a:off x="1873769" y="4120656"/>
            <a:ext cx="262474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1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000244" y="2427777"/>
            <a:ext cx="4114800" cy="230832"/>
          </a:xfrm>
          <a:prstGeom prst="rect">
            <a:avLst/>
          </a:prstGeom>
          <a:solidFill>
            <a:srgbClr val="00B050">
              <a:alpha val="60000"/>
            </a:srgb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 err="1" smtClean="0">
                <a:solidFill>
                  <a:srgbClr val="272A31"/>
                </a:solidFill>
              </a:rPr>
              <a:t>Implementasi</a:t>
            </a:r>
            <a:endParaRPr lang="en-US" sz="900" dirty="0">
              <a:solidFill>
                <a:srgbClr val="272A31"/>
              </a:solidFill>
            </a:endParaRPr>
          </a:p>
        </p:txBody>
      </p:sp>
      <p:cxnSp>
        <p:nvCxnSpPr>
          <p:cNvPr id="92" name="Straight Connector 91"/>
          <p:cNvCxnSpPr/>
          <p:nvPr/>
        </p:nvCxnSpPr>
        <p:spPr>
          <a:xfrm flipV="1">
            <a:off x="6115044" y="2418465"/>
            <a:ext cx="0" cy="1702191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6080754" y="4090750"/>
            <a:ext cx="68580" cy="68580"/>
          </a:xfrm>
          <a:prstGeom prst="ellipse">
            <a:avLst/>
          </a:prstGeom>
          <a:solidFill>
            <a:srgbClr val="00B050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94" name="TextBox 93"/>
          <p:cNvSpPr txBox="1"/>
          <p:nvPr/>
        </p:nvSpPr>
        <p:spPr>
          <a:xfrm>
            <a:off x="6004970" y="4044456"/>
            <a:ext cx="26247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23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 flipV="1">
            <a:off x="3862719" y="3434858"/>
            <a:ext cx="0" cy="65905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/>
          <p:cNvSpPr/>
          <p:nvPr/>
        </p:nvSpPr>
        <p:spPr>
          <a:xfrm>
            <a:off x="3527747" y="3188635"/>
            <a:ext cx="669944" cy="246221"/>
          </a:xfrm>
          <a:prstGeom prst="rect">
            <a:avLst/>
          </a:prstGeom>
          <a:solidFill>
            <a:srgbClr val="00B050">
              <a:alpha val="60000"/>
            </a:srgb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272A31"/>
                </a:solidFill>
              </a:rPr>
              <a:t>Monev</a:t>
            </a:r>
            <a:r>
              <a:rPr lang="en-US" sz="1000" dirty="0" smtClean="0">
                <a:solidFill>
                  <a:srgbClr val="272A31"/>
                </a:solidFill>
              </a:rPr>
              <a:t> 1</a:t>
            </a:r>
            <a:endParaRPr lang="en-US" sz="1000" dirty="0">
              <a:solidFill>
                <a:srgbClr val="272A3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780072" y="3177401"/>
            <a:ext cx="669944" cy="246221"/>
          </a:xfrm>
          <a:prstGeom prst="rect">
            <a:avLst/>
          </a:prstGeom>
          <a:solidFill>
            <a:srgbClr val="00B050">
              <a:alpha val="60000"/>
            </a:srgb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272A31"/>
                </a:solidFill>
              </a:rPr>
              <a:t>Monev</a:t>
            </a:r>
            <a:r>
              <a:rPr lang="en-US" sz="1000" dirty="0" smtClean="0">
                <a:solidFill>
                  <a:srgbClr val="272A31"/>
                </a:solidFill>
              </a:rPr>
              <a:t> 2</a:t>
            </a:r>
            <a:endParaRPr lang="en-US" sz="1000" dirty="0">
              <a:solidFill>
                <a:srgbClr val="272A3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731482" y="4044456"/>
            <a:ext cx="26247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23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6267444" y="3760612"/>
            <a:ext cx="0" cy="3625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5833258" y="3510106"/>
            <a:ext cx="868372" cy="246221"/>
          </a:xfrm>
          <a:prstGeom prst="rect">
            <a:avLst/>
          </a:prstGeom>
          <a:solidFill>
            <a:srgbClr val="FF0000">
              <a:alpha val="60000"/>
            </a:srgb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272A31"/>
                </a:solidFill>
              </a:rPr>
              <a:t>Luaran</a:t>
            </a:r>
            <a:r>
              <a:rPr lang="en-US" sz="1000" dirty="0" smtClean="0">
                <a:solidFill>
                  <a:srgbClr val="272A31"/>
                </a:solidFill>
              </a:rPr>
              <a:t> Paper</a:t>
            </a:r>
            <a:endParaRPr lang="en-US" sz="1000" dirty="0">
              <a:solidFill>
                <a:srgbClr val="272A31"/>
              </a:solidFill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6233154" y="4087568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6" name="TextBox 105"/>
          <p:cNvSpPr txBox="1"/>
          <p:nvPr/>
        </p:nvSpPr>
        <p:spPr>
          <a:xfrm>
            <a:off x="6136207" y="4120656"/>
            <a:ext cx="262474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1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473518" y="4120656"/>
            <a:ext cx="262474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1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1" name="Straight Connector 110"/>
          <p:cNvCxnSpPr>
            <a:endCxn id="113" idx="2"/>
          </p:cNvCxnSpPr>
          <p:nvPr/>
        </p:nvCxnSpPr>
        <p:spPr>
          <a:xfrm flipV="1">
            <a:off x="7604754" y="3755574"/>
            <a:ext cx="0" cy="3216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7170568" y="3509353"/>
            <a:ext cx="868372" cy="246221"/>
          </a:xfrm>
          <a:prstGeom prst="rect">
            <a:avLst/>
          </a:prstGeom>
          <a:solidFill>
            <a:srgbClr val="FF0000">
              <a:alpha val="60000"/>
            </a:srgb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272A31"/>
                </a:solidFill>
              </a:rPr>
              <a:t>Final Report</a:t>
            </a:r>
            <a:endParaRPr lang="en-US" sz="1000" dirty="0">
              <a:solidFill>
                <a:srgbClr val="272A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11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57400" y="220588"/>
            <a:ext cx="6629400" cy="6176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Proposal </a:t>
            </a:r>
            <a:r>
              <a:rPr lang="en-US" b="1" dirty="0" err="1"/>
              <a:t>Hibah</a:t>
            </a:r>
            <a:r>
              <a:rPr lang="en-US" b="1" dirty="0"/>
              <a:t> Internal </a:t>
            </a:r>
            <a:r>
              <a:rPr lang="en-US" b="1" dirty="0" err="1"/>
              <a:t>Pengabdian</a:t>
            </a:r>
            <a:r>
              <a:rPr lang="en-US" b="1" dirty="0"/>
              <a:t> 2019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67598081"/>
              </p:ext>
            </p:extLst>
          </p:nvPr>
        </p:nvGraphicFramePr>
        <p:xfrm>
          <a:off x="1066801" y="1713522"/>
          <a:ext cx="4724399" cy="4750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66800" y="1219200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smtClean="0">
                <a:solidFill>
                  <a:schemeClr val="accent1"/>
                </a:solidFill>
              </a:rPr>
              <a:t>Proposal Café </a:t>
            </a:r>
            <a:r>
              <a:rPr lang="en-US" sz="2400" i="1" u="sng" dirty="0" err="1" smtClean="0">
                <a:solidFill>
                  <a:schemeClr val="accent1"/>
                </a:solidFill>
              </a:rPr>
              <a:t>Betawi</a:t>
            </a:r>
            <a:r>
              <a:rPr lang="en-US" sz="2400" i="1" u="sng" dirty="0" smtClean="0">
                <a:solidFill>
                  <a:schemeClr val="accent1"/>
                </a:solidFill>
              </a:rPr>
              <a:t> </a:t>
            </a:r>
            <a:r>
              <a:rPr lang="en-US" sz="2400" i="1" u="sng" dirty="0" err="1" smtClean="0">
                <a:solidFill>
                  <a:schemeClr val="accent1"/>
                </a:solidFill>
              </a:rPr>
              <a:t>Kecamatan</a:t>
            </a:r>
            <a:r>
              <a:rPr lang="en-US" sz="2400" i="1" u="sng" dirty="0" smtClean="0">
                <a:solidFill>
                  <a:schemeClr val="accent1"/>
                </a:solidFill>
              </a:rPr>
              <a:t> </a:t>
            </a:r>
            <a:r>
              <a:rPr lang="en-US" sz="2400" i="1" u="sng" dirty="0" err="1" smtClean="0">
                <a:solidFill>
                  <a:schemeClr val="accent1"/>
                </a:solidFill>
              </a:rPr>
              <a:t>Palmerah</a:t>
            </a:r>
            <a:endParaRPr lang="en-US" sz="2400" i="1" u="sng" dirty="0">
              <a:solidFill>
                <a:schemeClr val="accent1"/>
              </a:solidFill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7042877" y="990600"/>
            <a:ext cx="1415323" cy="1366216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/>
              <a:t> 6 Proposal</a:t>
            </a:r>
            <a:endParaRPr lang="en-US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2590800"/>
            <a:ext cx="259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Kontribusi</a:t>
            </a:r>
            <a:r>
              <a:rPr lang="en-US" b="1" dirty="0" smtClean="0"/>
              <a:t> School/Prodi: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Arsitektur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Desain</a:t>
            </a:r>
            <a:r>
              <a:rPr lang="en-US" dirty="0" smtClean="0"/>
              <a:t> Interior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SoBM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BEC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Hotel Management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Akuntansi</a:t>
            </a:r>
            <a:endParaRPr lang="en-US" dirty="0" smtClean="0"/>
          </a:p>
        </p:txBody>
      </p:sp>
      <p:sp>
        <p:nvSpPr>
          <p:cNvPr id="2" name="Rectangle 1"/>
          <p:cNvSpPr/>
          <p:nvPr/>
        </p:nvSpPr>
        <p:spPr>
          <a:xfrm>
            <a:off x="5943600" y="4640759"/>
            <a:ext cx="22685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Deadline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64270" y="5257800"/>
            <a:ext cx="259128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  Feb 2019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34151" y="5867400"/>
            <a:ext cx="265264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Submit to </a:t>
            </a:r>
            <a:r>
              <a:rPr lang="en-US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cda@binus.edu</a:t>
            </a:r>
            <a:endParaRPr lang="en-US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97851" y="2967335"/>
            <a:ext cx="31482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Submit to 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184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57400" y="220588"/>
            <a:ext cx="6629400" cy="6176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Proposal </a:t>
            </a:r>
            <a:r>
              <a:rPr lang="en-US" b="1" dirty="0" err="1"/>
              <a:t>Hibah</a:t>
            </a:r>
            <a:r>
              <a:rPr lang="en-US" b="1" dirty="0"/>
              <a:t> Internal </a:t>
            </a:r>
            <a:r>
              <a:rPr lang="en-US" b="1" dirty="0" err="1"/>
              <a:t>Pengabdian</a:t>
            </a:r>
            <a:r>
              <a:rPr lang="en-US" b="1" dirty="0"/>
              <a:t> 2019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1472625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>
                <a:solidFill>
                  <a:schemeClr val="accent1"/>
                </a:solidFill>
              </a:rPr>
              <a:t>Proposal </a:t>
            </a:r>
            <a:r>
              <a:rPr lang="en-US" sz="3200" b="1" i="1" u="sng" dirty="0" err="1" smtClean="0">
                <a:solidFill>
                  <a:schemeClr val="accent1"/>
                </a:solidFill>
              </a:rPr>
              <a:t>Desa</a:t>
            </a:r>
            <a:r>
              <a:rPr lang="en-US" sz="3200" b="1" i="1" u="sng" dirty="0" smtClean="0">
                <a:solidFill>
                  <a:schemeClr val="accent1"/>
                </a:solidFill>
              </a:rPr>
              <a:t> </a:t>
            </a:r>
            <a:r>
              <a:rPr lang="en-US" sz="3200" b="1" i="1" u="sng" dirty="0" err="1" smtClean="0">
                <a:solidFill>
                  <a:schemeClr val="accent1"/>
                </a:solidFill>
              </a:rPr>
              <a:t>Pasirmulya</a:t>
            </a:r>
            <a:endParaRPr lang="en-US" sz="3200" b="1" i="1" u="sng" dirty="0">
              <a:solidFill>
                <a:schemeClr val="accent1"/>
              </a:solidFill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7042877" y="990600"/>
            <a:ext cx="1415323" cy="1366216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/>
              <a:t>2</a:t>
            </a:r>
            <a:r>
              <a:rPr lang="en-US" sz="1400" b="1" dirty="0" smtClean="0"/>
              <a:t> </a:t>
            </a:r>
            <a:r>
              <a:rPr lang="en-US" sz="1400" b="1" dirty="0"/>
              <a:t>Proposal</a:t>
            </a: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968186193"/>
              </p:ext>
            </p:extLst>
          </p:nvPr>
        </p:nvGraphicFramePr>
        <p:xfrm>
          <a:off x="946876" y="2667000"/>
          <a:ext cx="7282723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655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906388"/>
            <a:ext cx="6629400" cy="6176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Proposal </a:t>
            </a:r>
            <a:r>
              <a:rPr lang="en-US" b="1" dirty="0" err="1"/>
              <a:t>Hibah</a:t>
            </a:r>
            <a:r>
              <a:rPr lang="en-US" b="1" dirty="0"/>
              <a:t> Internal </a:t>
            </a:r>
            <a:r>
              <a:rPr lang="en-US" b="1" dirty="0" err="1"/>
              <a:t>Pengabdian</a:t>
            </a:r>
            <a:r>
              <a:rPr lang="en-US" b="1" dirty="0"/>
              <a:t> 2019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2240008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>
                <a:solidFill>
                  <a:schemeClr val="accent1"/>
                </a:solidFill>
              </a:rPr>
              <a:t>Proposal </a:t>
            </a:r>
            <a:r>
              <a:rPr lang="en-US" sz="3200" b="1" i="1" u="sng" dirty="0" err="1" smtClean="0">
                <a:solidFill>
                  <a:schemeClr val="accent1"/>
                </a:solidFill>
              </a:rPr>
              <a:t>Desa</a:t>
            </a:r>
            <a:r>
              <a:rPr lang="en-US" sz="3200" b="1" i="1" u="sng" dirty="0" smtClean="0">
                <a:solidFill>
                  <a:schemeClr val="accent1"/>
                </a:solidFill>
              </a:rPr>
              <a:t> </a:t>
            </a:r>
            <a:r>
              <a:rPr lang="en-US" sz="3200" b="1" i="1" u="sng" dirty="0" err="1" smtClean="0">
                <a:solidFill>
                  <a:schemeClr val="accent1"/>
                </a:solidFill>
              </a:rPr>
              <a:t>Campakamulya</a:t>
            </a:r>
            <a:endParaRPr lang="en-US" sz="3200" b="1" i="1" u="sng" dirty="0">
              <a:solidFill>
                <a:schemeClr val="accent1"/>
              </a:solidFill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7042877" y="1757983"/>
            <a:ext cx="1415323" cy="1366216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/>
              <a:t>2</a:t>
            </a:r>
            <a:r>
              <a:rPr lang="en-US" sz="1400" b="1" dirty="0" smtClean="0"/>
              <a:t> </a:t>
            </a:r>
            <a:r>
              <a:rPr lang="en-US" sz="1400" b="1" dirty="0"/>
              <a:t>Proposal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066800" y="3124199"/>
            <a:ext cx="7162800" cy="2209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 algn="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 cap="small" baseline="0">
                <a:solidFill>
                  <a:srgbClr val="2F3A46"/>
                </a:solidFill>
                <a:latin typeface="+mj-lt"/>
                <a:ea typeface="ＭＳ Ｐゴシック" pitchFamily="-107" charset="-128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07" charset="-128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07" charset="-128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07" charset="-128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07" charset="-128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None/>
              <a:defRPr/>
            </a:pPr>
            <a:r>
              <a:rPr lang="en-US" altLang="en-US" sz="2400" b="1" dirty="0" err="1" smtClean="0"/>
              <a:t>Komunitas</a:t>
            </a:r>
            <a:endParaRPr lang="en-US" altLang="en-US" sz="2400" b="1" dirty="0" smtClean="0"/>
          </a:p>
          <a:p>
            <a:pPr algn="l">
              <a:buFontTx/>
              <a:buChar char="-"/>
              <a:defRPr/>
            </a:pPr>
            <a:r>
              <a:rPr lang="en-US" altLang="en-US" sz="2400" dirty="0" err="1" smtClean="0"/>
              <a:t>Karang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Taruna</a:t>
            </a:r>
            <a:r>
              <a:rPr lang="en-US" altLang="en-US" sz="2400" dirty="0" smtClean="0"/>
              <a:t> (Eco-village &amp; </a:t>
            </a:r>
            <a:r>
              <a:rPr lang="en-US" altLang="en-US" sz="2400" dirty="0" err="1" smtClean="0"/>
              <a:t>Pengrajin</a:t>
            </a:r>
            <a:r>
              <a:rPr lang="en-US" altLang="en-US" sz="2400" dirty="0" smtClean="0"/>
              <a:t>)</a:t>
            </a:r>
          </a:p>
          <a:p>
            <a:pPr algn="l">
              <a:buFontTx/>
              <a:buChar char="-"/>
              <a:defRPr/>
            </a:pPr>
            <a:r>
              <a:rPr lang="en-US" altLang="en-US" sz="2400" dirty="0" err="1" smtClean="0"/>
              <a:t>Kelompok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Tani</a:t>
            </a:r>
            <a:endParaRPr lang="en-US" altLang="en-US" sz="2400" dirty="0" smtClean="0"/>
          </a:p>
          <a:p>
            <a:pPr algn="l">
              <a:buFontTx/>
              <a:buChar char="-"/>
              <a:defRPr/>
            </a:pPr>
            <a:r>
              <a:rPr lang="en-US" altLang="en-US" sz="2400" dirty="0" err="1" smtClean="0"/>
              <a:t>Penggiat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Pariwisata</a:t>
            </a:r>
            <a:endParaRPr lang="en-US" altLang="en-US" sz="2400" dirty="0" smtClean="0"/>
          </a:p>
          <a:p>
            <a:pPr algn="l">
              <a:buFontTx/>
              <a:buChar char="-"/>
              <a:defRPr/>
            </a:pPr>
            <a:r>
              <a:rPr lang="en-US" altLang="en-US" sz="2400" dirty="0" err="1" smtClean="0"/>
              <a:t>Kecamatan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11809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57400" y="220588"/>
            <a:ext cx="6629400" cy="6176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Proposal </a:t>
            </a:r>
            <a:r>
              <a:rPr lang="en-US" b="1" dirty="0" err="1"/>
              <a:t>Hibah</a:t>
            </a:r>
            <a:r>
              <a:rPr lang="en-US" b="1" dirty="0"/>
              <a:t> Internal </a:t>
            </a:r>
            <a:r>
              <a:rPr lang="en-US" b="1" dirty="0" err="1"/>
              <a:t>Pengabdian</a:t>
            </a:r>
            <a:r>
              <a:rPr lang="en-US" b="1" dirty="0"/>
              <a:t> 2019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1472625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>
                <a:solidFill>
                  <a:schemeClr val="accent1"/>
                </a:solidFill>
              </a:rPr>
              <a:t>Proposal </a:t>
            </a:r>
            <a:r>
              <a:rPr lang="en-US" sz="3200" b="1" i="1" u="sng" dirty="0" err="1" smtClean="0">
                <a:solidFill>
                  <a:schemeClr val="accent1"/>
                </a:solidFill>
              </a:rPr>
              <a:t>Lainnya</a:t>
            </a:r>
            <a:endParaRPr lang="en-US" sz="3200" b="1" i="1" u="sng" dirty="0">
              <a:solidFill>
                <a:schemeClr val="accent1"/>
              </a:solidFill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6629401" y="762000"/>
            <a:ext cx="1828800" cy="1594816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smtClean="0"/>
              <a:t>5 </a:t>
            </a:r>
            <a:r>
              <a:rPr lang="en-US" sz="2000" b="1" dirty="0"/>
              <a:t>Proposal</a:t>
            </a: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168922878"/>
              </p:ext>
            </p:extLst>
          </p:nvPr>
        </p:nvGraphicFramePr>
        <p:xfrm>
          <a:off x="946876" y="2514600"/>
          <a:ext cx="7282723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8956656"/>
      </p:ext>
    </p:extLst>
  </p:cSld>
  <p:clrMapOvr>
    <a:masterClrMapping/>
  </p:clrMapOvr>
</p:sld>
</file>

<file path=ppt/theme/theme1.xml><?xml version="1.0" encoding="utf-8"?>
<a:theme xmlns:a="http://schemas.openxmlformats.org/drawingml/2006/main" name="BINUS 35T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hem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em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BINUS 35th</Template>
  <TotalTime>20951</TotalTime>
  <Words>1064</Words>
  <Application>Microsoft Office PowerPoint</Application>
  <PresentationFormat>On-screen Show (4:3)</PresentationFormat>
  <Paragraphs>321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BINUS 35TH</vt:lpstr>
      <vt:lpstr>Office Theme</vt:lpstr>
      <vt:lpstr>1_Theme2</vt:lpstr>
      <vt:lpstr>Theme2</vt:lpstr>
      <vt:lpstr>HIBAH PENGABDIAN KEPADA MASYARAKAT 2019</vt:lpstr>
      <vt:lpstr>Hibah Pengabdian Kepada Masyarakat</vt:lpstr>
      <vt:lpstr>HIBAH INTERNAL</vt:lpstr>
      <vt:lpstr>Proposal Hibah Internal Pengabdian 2019</vt:lpstr>
      <vt:lpstr>Project Timeline : Proposal Hibah Internal Pengabdian 2019</vt:lpstr>
      <vt:lpstr>Proposal Hibah Internal Pengabdian 2019</vt:lpstr>
      <vt:lpstr>Proposal Hibah Internal Pengabdian 2019</vt:lpstr>
      <vt:lpstr>Proposal Hibah Internal Pengabdian 2019</vt:lpstr>
      <vt:lpstr>Proposal Hibah Internal Pengabdian 2019</vt:lpstr>
      <vt:lpstr>HIBAH EKSTERNAL</vt:lpstr>
      <vt:lpstr>Bantuan Hibah Grassroots Untuk Kemanusiaan</vt:lpstr>
      <vt:lpstr>Bantuan Hibah Grassroots Untuk Kemanusiaan</vt:lpstr>
      <vt:lpstr>Bantuan Hibah Grassroots Untuk Kemanusiaan</vt:lpstr>
      <vt:lpstr>Bantuan Pemerintah BEKRAF 2019</vt:lpstr>
      <vt:lpstr>Bantuan Pemerintah BEKRAF 2019</vt:lpstr>
      <vt:lpstr>Bantuan Pemerintah BEKRAF 2019</vt:lpstr>
      <vt:lpstr>Project Timeline : Proposal Hibah Pengabdian &amp; PAPER</vt:lpstr>
      <vt:lpstr>Hibah PPM DIKTI 2019</vt:lpstr>
      <vt:lpstr>TEMA KKN</vt:lpstr>
      <vt:lpstr>TIMELINE KEGIATAN KKN DPPAPP</vt:lpstr>
      <vt:lpstr>Hibah Rispro LPDP Kemenkeu</vt:lpstr>
      <vt:lpstr>Hibah Rispro LPDP Kemenkeu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BINUS</dc:creator>
  <cp:lastModifiedBy>Wisnu Ivan Kusuma</cp:lastModifiedBy>
  <cp:revision>253</cp:revision>
  <dcterms:created xsi:type="dcterms:W3CDTF">2016-08-31T02:33:52Z</dcterms:created>
  <dcterms:modified xsi:type="dcterms:W3CDTF">2019-01-26T07:56:49Z</dcterms:modified>
</cp:coreProperties>
</file>